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1pPr>
    <a:lvl2pPr marL="0" marR="0" indent="4572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2pPr>
    <a:lvl3pPr marL="0" marR="0" indent="9144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3pPr>
    <a:lvl4pPr marL="0" marR="0" indent="13716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4pPr>
    <a:lvl5pPr marL="0" marR="0" indent="18288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5pPr>
    <a:lvl6pPr marL="0" marR="0" indent="22860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6pPr>
    <a:lvl7pPr marL="0" marR="0" indent="27432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7pPr>
    <a:lvl8pPr marL="0" marR="0" indent="32004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8pPr>
    <a:lvl9pPr marL="0" marR="0" indent="36576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56" name="Shape 656"/>
          <p:cNvSpPr/>
          <p:nvPr>
            <p:ph type="sldImg"/>
          </p:nvPr>
        </p:nvSpPr>
        <p:spPr>
          <a:xfrm>
            <a:off x="1143000" y="685800"/>
            <a:ext cx="4572000" cy="3429000"/>
          </a:xfrm>
          <a:prstGeom prst="rect">
            <a:avLst/>
          </a:prstGeom>
        </p:spPr>
        <p:txBody>
          <a:bodyPr/>
          <a:lstStyle/>
          <a:p>
            <a:pPr/>
          </a:p>
        </p:txBody>
      </p:sp>
      <p:sp>
        <p:nvSpPr>
          <p:cNvPr id="657" name="Shape 65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2" name="Shape 662"/>
          <p:cNvSpPr/>
          <p:nvPr>
            <p:ph type="sldImg"/>
          </p:nvPr>
        </p:nvSpPr>
        <p:spPr>
          <a:prstGeom prst="rect">
            <a:avLst/>
          </a:prstGeom>
        </p:spPr>
        <p:txBody>
          <a:bodyPr/>
          <a:lstStyle/>
          <a:p>
            <a:pPr/>
          </a:p>
        </p:txBody>
      </p:sp>
      <p:sp>
        <p:nvSpPr>
          <p:cNvPr id="663" name="Shape 663"/>
          <p:cNvSpPr/>
          <p:nvPr>
            <p:ph type="body" sz="quarter" idx="1"/>
          </p:nvPr>
        </p:nvSpPr>
        <p:spPr>
          <a:prstGeom prst="rect">
            <a:avLst/>
          </a:prstGeom>
        </p:spPr>
        <p:txBody>
          <a:bodyPr/>
          <a:lstStyle/>
          <a:p>
            <a:pPr/>
            <a:r>
              <a:t>Hello everyone. My name is Alec Painter and I’m here to share the findings of a research collaboration between faculty at Wright State and myself that broadens our understanding of the relationship between chronic pain and psychological risk.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6" name="Shape 726"/>
          <p:cNvSpPr/>
          <p:nvPr>
            <p:ph type="sldImg"/>
          </p:nvPr>
        </p:nvSpPr>
        <p:spPr>
          <a:prstGeom prst="rect">
            <a:avLst/>
          </a:prstGeom>
        </p:spPr>
        <p:txBody>
          <a:bodyPr/>
          <a:lstStyle/>
          <a:p>
            <a:pPr/>
          </a:p>
        </p:txBody>
      </p:sp>
      <p:sp>
        <p:nvSpPr>
          <p:cNvPr id="727" name="Shape 727"/>
          <p:cNvSpPr/>
          <p:nvPr>
            <p:ph type="body" sz="quarter" idx="1"/>
          </p:nvPr>
        </p:nvSpPr>
        <p:spPr>
          <a:prstGeom prst="rect">
            <a:avLst/>
          </a:prstGeom>
        </p:spPr>
        <p:txBody>
          <a:bodyPr/>
          <a:lstStyle/>
          <a:p>
            <a:pPr marL="291041" indent="-291041">
              <a:buSzPct val="125000"/>
              <a:buChar char="•"/>
            </a:pPr>
            <a:r>
              <a:t>And then we tested using appropriate survey weights, controlling for major demographic factors. </a:t>
            </a:r>
          </a:p>
          <a:p>
            <a:pPr marL="291041" indent="-291041">
              <a:buSzPct val="125000"/>
              <a:buChar char="•"/>
            </a:pPr>
            <a:r>
              <a:t>Chose quasi-Poisson because relative risk is translatable to average physician, controls for common outcomes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1" name="Shape 731"/>
          <p:cNvSpPr/>
          <p:nvPr>
            <p:ph type="sldImg"/>
          </p:nvPr>
        </p:nvSpPr>
        <p:spPr>
          <a:prstGeom prst="rect">
            <a:avLst/>
          </a:prstGeom>
        </p:spPr>
        <p:txBody>
          <a:bodyPr/>
          <a:lstStyle/>
          <a:p>
            <a:pPr/>
          </a:p>
        </p:txBody>
      </p:sp>
      <p:sp>
        <p:nvSpPr>
          <p:cNvPr id="732" name="Shape 732"/>
          <p:cNvSpPr/>
          <p:nvPr>
            <p:ph type="body" sz="quarter" idx="1"/>
          </p:nvPr>
        </p:nvSpPr>
        <p:spPr>
          <a:prstGeom prst="rect">
            <a:avLst/>
          </a:prstGeom>
        </p:spPr>
        <p:txBody>
          <a:bodyPr/>
          <a:lstStyle/>
          <a:p>
            <a:pPr/>
            <a:r>
              <a:t>Across the 80 different tests we ran, there were several remarkable insights, but I want to focus on two primary findings today, the first of which is the impacts of pain frequency on risk for psychological distress.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1" name="Shape 741"/>
          <p:cNvSpPr/>
          <p:nvPr>
            <p:ph type="sldImg"/>
          </p:nvPr>
        </p:nvSpPr>
        <p:spPr>
          <a:prstGeom prst="rect">
            <a:avLst/>
          </a:prstGeom>
        </p:spPr>
        <p:txBody>
          <a:bodyPr/>
          <a:lstStyle/>
          <a:p>
            <a:pPr/>
          </a:p>
        </p:txBody>
      </p:sp>
      <p:sp>
        <p:nvSpPr>
          <p:cNvPr id="742" name="Shape 742"/>
          <p:cNvSpPr/>
          <p:nvPr>
            <p:ph type="body" sz="quarter" idx="1"/>
          </p:nvPr>
        </p:nvSpPr>
        <p:spPr>
          <a:prstGeom prst="rect">
            <a:avLst/>
          </a:prstGeom>
        </p:spPr>
        <p:txBody>
          <a:bodyPr/>
          <a:lstStyle/>
          <a:p>
            <a:pPr marL="291041" indent="-291041">
              <a:buSzPct val="125000"/>
              <a:buChar char="•"/>
            </a:pPr>
            <a:r>
              <a:t>Here we see the risk ratios for the 5 outcomes we measured in emerging adults with intermittent moderate to severe and frequent mild pain</a:t>
            </a:r>
          </a:p>
          <a:p>
            <a:pPr marL="291041" indent="-291041">
              <a:buSzPct val="125000"/>
              <a:buChar char="•"/>
            </a:pPr>
            <a:r>
              <a:t>Could seem counterintuitive with an intensity-only focus because the person with more pain is at lower risk</a:t>
            </a:r>
          </a:p>
          <a:p>
            <a:pPr marL="291041" indent="-291041">
              <a:buSzPct val="125000"/>
              <a:buChar char="•"/>
            </a:pPr>
            <a:r>
              <a:t>In reality, despite reporting only mild pain intensity, frequency was associated with higher risk (2-3x) and might be someone missed for screening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0" name="Shape 750"/>
          <p:cNvSpPr/>
          <p:nvPr>
            <p:ph type="sldImg"/>
          </p:nvPr>
        </p:nvSpPr>
        <p:spPr>
          <a:prstGeom prst="rect">
            <a:avLst/>
          </a:prstGeom>
        </p:spPr>
        <p:txBody>
          <a:bodyPr/>
          <a:lstStyle/>
          <a:p>
            <a:pPr/>
          </a:p>
        </p:txBody>
      </p:sp>
      <p:sp>
        <p:nvSpPr>
          <p:cNvPr id="751" name="Shape 751"/>
          <p:cNvSpPr/>
          <p:nvPr>
            <p:ph type="body" sz="quarter" idx="1"/>
          </p:nvPr>
        </p:nvSpPr>
        <p:spPr>
          <a:prstGeom prst="rect">
            <a:avLst/>
          </a:prstGeom>
        </p:spPr>
        <p:txBody>
          <a:bodyPr/>
          <a:lstStyle/>
          <a:p>
            <a:pPr marL="291041" indent="-291041">
              <a:buSzPct val="125000"/>
              <a:buChar char="•"/>
            </a:pPr>
            <a:r>
              <a:t>Zooming out, we can view the full heatmap of risk for emerging adults</a:t>
            </a:r>
          </a:p>
          <a:p>
            <a:pPr marL="291041" indent="-291041">
              <a:buSzPct val="125000"/>
              <a:buChar char="•"/>
            </a:pPr>
            <a:r>
              <a:t>Now comparing Frequent Mild and Frequent Moderate-to-Severe pain</a:t>
            </a:r>
          </a:p>
          <a:p>
            <a:pPr marL="291041" indent="-291041">
              <a:buSzPct val="125000"/>
              <a:buChar char="•"/>
            </a:pPr>
            <a:r>
              <a:t>Risk profiles look similar across 5 outcomes, with 3 being slightly higher in those with mild pain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5" name="Shape 755"/>
          <p:cNvSpPr/>
          <p:nvPr>
            <p:ph type="sldImg"/>
          </p:nvPr>
        </p:nvSpPr>
        <p:spPr>
          <a:prstGeom prst="rect">
            <a:avLst/>
          </a:prstGeom>
        </p:spPr>
        <p:txBody>
          <a:bodyPr/>
          <a:lstStyle/>
          <a:p>
            <a:pPr/>
          </a:p>
        </p:txBody>
      </p:sp>
      <p:sp>
        <p:nvSpPr>
          <p:cNvPr id="756" name="Shape 756"/>
          <p:cNvSpPr/>
          <p:nvPr>
            <p:ph type="body" sz="quarter" idx="1"/>
          </p:nvPr>
        </p:nvSpPr>
        <p:spPr>
          <a:prstGeom prst="rect">
            <a:avLst/>
          </a:prstGeom>
        </p:spPr>
        <p:txBody>
          <a:bodyPr/>
          <a:lstStyle/>
          <a:p>
            <a:pPr/>
            <a:r>
              <a:t>The other key finding we’d like to share pertains to the impacts of age effects on the risk profile, which gives us the highest level of specificity for use in clinic.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0" name="Shape 770"/>
          <p:cNvSpPr/>
          <p:nvPr>
            <p:ph type="sldImg"/>
          </p:nvPr>
        </p:nvSpPr>
        <p:spPr>
          <a:prstGeom prst="rect">
            <a:avLst/>
          </a:prstGeom>
        </p:spPr>
        <p:txBody>
          <a:bodyPr/>
          <a:lstStyle/>
          <a:p>
            <a:pPr/>
          </a:p>
        </p:txBody>
      </p:sp>
      <p:sp>
        <p:nvSpPr>
          <p:cNvPr id="771" name="Shape 771"/>
          <p:cNvSpPr/>
          <p:nvPr>
            <p:ph type="body" sz="quarter" idx="1"/>
          </p:nvPr>
        </p:nvSpPr>
        <p:spPr>
          <a:prstGeom prst="rect">
            <a:avLst/>
          </a:prstGeom>
        </p:spPr>
        <p:txBody>
          <a:bodyPr/>
          <a:lstStyle/>
          <a:p>
            <a:pPr marL="291041" indent="-291041">
              <a:buSzPct val="125000"/>
              <a:buChar char="•"/>
            </a:pPr>
            <a:r>
              <a:t>My favorite view because of how well it highlights heterogeneity </a:t>
            </a:r>
          </a:p>
          <a:p>
            <a:pPr marL="291041" indent="-291041">
              <a:buSzPct val="125000"/>
              <a:buChar char="•"/>
            </a:pPr>
            <a:r>
              <a:t>Starting with frequent mild pain, you can see why I started with the emerging adults example</a:t>
            </a:r>
          </a:p>
          <a:p>
            <a:pPr marL="291041" indent="-291041">
              <a:buSzPct val="125000"/>
              <a:buChar char="•"/>
            </a:pPr>
            <a:r>
              <a:t>Interestingly, the second youngest cohort is at the second highest risk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9" name="Shape 779"/>
          <p:cNvSpPr/>
          <p:nvPr>
            <p:ph type="sldImg"/>
          </p:nvPr>
        </p:nvSpPr>
        <p:spPr>
          <a:prstGeom prst="rect">
            <a:avLst/>
          </a:prstGeom>
        </p:spPr>
        <p:txBody>
          <a:bodyPr/>
          <a:lstStyle/>
          <a:p>
            <a:pPr/>
          </a:p>
        </p:txBody>
      </p:sp>
      <p:sp>
        <p:nvSpPr>
          <p:cNvPr id="780" name="Shape 780"/>
          <p:cNvSpPr/>
          <p:nvPr>
            <p:ph type="body" sz="quarter" idx="1"/>
          </p:nvPr>
        </p:nvSpPr>
        <p:spPr>
          <a:prstGeom prst="rect">
            <a:avLst/>
          </a:prstGeom>
        </p:spPr>
        <p:txBody>
          <a:bodyPr/>
          <a:lstStyle/>
          <a:p>
            <a:pPr marL="291041" indent="-291041">
              <a:buSzPct val="125000"/>
              <a:buChar char="•"/>
            </a:pPr>
            <a:r>
              <a:t>Middle adults at the highest risk across all 5 outcomes for the frequent moderate/severe pain profile</a:t>
            </a:r>
          </a:p>
          <a:p>
            <a:pPr marL="291041" indent="-291041">
              <a:buSzPct val="125000"/>
              <a:buChar char="•"/>
            </a:pPr>
            <a:r>
              <a:t>Results could indicate “sandwich generation” effects - likely to be caring for children or older parents, highest job demands, strain of also saving for retirement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4" name="Shape 784"/>
          <p:cNvSpPr/>
          <p:nvPr>
            <p:ph type="sldImg"/>
          </p:nvPr>
        </p:nvSpPr>
        <p:spPr>
          <a:prstGeom prst="rect">
            <a:avLst/>
          </a:prstGeom>
        </p:spPr>
        <p:txBody>
          <a:bodyPr/>
          <a:lstStyle/>
          <a:p>
            <a:pPr/>
          </a:p>
        </p:txBody>
      </p:sp>
      <p:sp>
        <p:nvSpPr>
          <p:cNvPr id="785" name="Shape 785"/>
          <p:cNvSpPr/>
          <p:nvPr>
            <p:ph type="body" sz="quarter" idx="1"/>
          </p:nvPr>
        </p:nvSpPr>
        <p:spPr>
          <a:prstGeom prst="rect">
            <a:avLst/>
          </a:prstGeom>
        </p:spPr>
        <p:txBody>
          <a:bodyPr/>
          <a:lstStyle>
            <a:lvl1pPr marL="291041" indent="-291041">
              <a:buSzPct val="125000"/>
              <a:buChar char="•"/>
            </a:lvl1pPr>
          </a:lstStyle>
          <a:p>
            <a:pPr/>
            <a:r>
              <a:t>Now we haven’t touched on the oldest age group, which report the most chronic pain symptoms but carry the lowest risk for these outcomes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9" name="Shape 789"/>
          <p:cNvSpPr/>
          <p:nvPr>
            <p:ph type="sldImg"/>
          </p:nvPr>
        </p:nvSpPr>
        <p:spPr>
          <a:prstGeom prst="rect">
            <a:avLst/>
          </a:prstGeom>
        </p:spPr>
        <p:txBody>
          <a:bodyPr/>
          <a:lstStyle/>
          <a:p>
            <a:pPr/>
          </a:p>
        </p:txBody>
      </p:sp>
      <p:sp>
        <p:nvSpPr>
          <p:cNvPr id="790" name="Shape 790"/>
          <p:cNvSpPr/>
          <p:nvPr>
            <p:ph type="body" sz="quarter" idx="1"/>
          </p:nvPr>
        </p:nvSpPr>
        <p:spPr>
          <a:prstGeom prst="rect">
            <a:avLst/>
          </a:prstGeom>
        </p:spPr>
        <p:txBody>
          <a:bodyPr/>
          <a:lstStyle/>
          <a:p>
            <a:pPr marL="291041" indent="-291041">
              <a:buSzPct val="125000"/>
              <a:buChar char="•"/>
            </a:pPr>
            <a:r>
              <a:t>There are in fact only 3 outcomes where they were not the absolute lowest risk of the four groups, and were never the highest</a:t>
            </a:r>
          </a:p>
          <a:p>
            <a:pPr marL="291041" indent="-291041">
              <a:buSzPct val="125000"/>
              <a:buChar char="•"/>
            </a:pPr>
            <a:r>
              <a:t>Some researchers call this the geriatric pain paradox - high pain prevalence but relative resilience. </a:t>
            </a:r>
          </a:p>
          <a:p>
            <a:pPr marL="291041" indent="-291041">
              <a:buSzPct val="125000"/>
              <a:buChar char="•"/>
            </a:pPr>
            <a:r>
              <a:t>Studies are continuing, but causes point to possibilities like fewer life demands, socioemotional selectivity, or that pain is just more in line with their expectations in life </a:t>
            </a:r>
          </a:p>
          <a:p>
            <a:pPr marL="291041" indent="-291041">
              <a:buSzPct val="125000"/>
              <a:buChar char="•"/>
            </a:pPr>
            <a:r>
              <a:t>I can’t tell you how many times I’ve heard the older men in my life get up after sitting for awhile, brace their lower back, and say “I’m getting old”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4" name="Shape 794"/>
          <p:cNvSpPr/>
          <p:nvPr>
            <p:ph type="sldImg"/>
          </p:nvPr>
        </p:nvSpPr>
        <p:spPr>
          <a:prstGeom prst="rect">
            <a:avLst/>
          </a:prstGeom>
        </p:spPr>
        <p:txBody>
          <a:bodyPr/>
          <a:lstStyle/>
          <a:p>
            <a:pPr/>
          </a:p>
        </p:txBody>
      </p:sp>
      <p:sp>
        <p:nvSpPr>
          <p:cNvPr id="795" name="Shape 795"/>
          <p:cNvSpPr/>
          <p:nvPr>
            <p:ph type="body" sz="quarter" idx="1"/>
          </p:nvPr>
        </p:nvSpPr>
        <p:spPr>
          <a:prstGeom prst="rect">
            <a:avLst/>
          </a:prstGeom>
        </p:spPr>
        <p:txBody>
          <a:bodyPr/>
          <a:lstStyle/>
          <a:p>
            <a:pPr/>
            <a:r>
              <a:t>Now, no studies are without their limitations or are excused from stress-testing, so I’ll take a minute to cover our limitations and go over the robustness of our models.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7" name="Shape 667"/>
          <p:cNvSpPr/>
          <p:nvPr>
            <p:ph type="sldImg"/>
          </p:nvPr>
        </p:nvSpPr>
        <p:spPr>
          <a:prstGeom prst="rect">
            <a:avLst/>
          </a:prstGeom>
        </p:spPr>
        <p:txBody>
          <a:bodyPr/>
          <a:lstStyle/>
          <a:p>
            <a:pPr/>
          </a:p>
        </p:txBody>
      </p:sp>
      <p:sp>
        <p:nvSpPr>
          <p:cNvPr id="668" name="Shape 668"/>
          <p:cNvSpPr/>
          <p:nvPr>
            <p:ph type="body" sz="quarter" idx="1"/>
          </p:nvPr>
        </p:nvSpPr>
        <p:spPr>
          <a:prstGeom prst="rect">
            <a:avLst/>
          </a:prstGeom>
        </p:spPr>
        <p:txBody>
          <a:bodyPr/>
          <a:lstStyle/>
          <a:p>
            <a:pPr/>
            <a:r>
              <a:t>I’ll start by setting the scene a little, establishing the landscape in both the literature and clinical practice, and covering our research questions.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9" name="Shape 799"/>
          <p:cNvSpPr/>
          <p:nvPr>
            <p:ph type="sldImg"/>
          </p:nvPr>
        </p:nvSpPr>
        <p:spPr>
          <a:prstGeom prst="rect">
            <a:avLst/>
          </a:prstGeom>
        </p:spPr>
        <p:txBody>
          <a:bodyPr/>
          <a:lstStyle/>
          <a:p>
            <a:pPr/>
          </a:p>
        </p:txBody>
      </p:sp>
      <p:sp>
        <p:nvSpPr>
          <p:cNvPr id="800" name="Shape 800"/>
          <p:cNvSpPr/>
          <p:nvPr>
            <p:ph type="body" sz="quarter" idx="1"/>
          </p:nvPr>
        </p:nvSpPr>
        <p:spPr>
          <a:prstGeom prst="rect">
            <a:avLst/>
          </a:prstGeom>
        </p:spPr>
        <p:txBody>
          <a:bodyPr/>
          <a:lstStyle/>
          <a:p>
            <a:pPr marL="291041" indent="-291041">
              <a:buSzPct val="125000"/>
              <a:buChar char="•"/>
            </a:pPr>
            <a:r>
              <a:t>NHIS is cross-sectional only, so we cannot tell you how all of these dimensions interact with one another outside of their indication for higher risk</a:t>
            </a:r>
          </a:p>
          <a:p>
            <a:pPr marL="291041" indent="-291041">
              <a:buSzPct val="125000"/>
              <a:buChar char="•"/>
            </a:pPr>
            <a:r>
              <a:t>The survey only added the frequency dimension for our purposes, limiting phenotyping potential </a:t>
            </a:r>
          </a:p>
          <a:p>
            <a:pPr marL="291041" indent="-291041">
              <a:buSzPct val="125000"/>
              <a:buChar char="•"/>
            </a:pPr>
            <a:r>
              <a:t>Need something for bias potential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3" name="Shape 803"/>
          <p:cNvSpPr/>
          <p:nvPr>
            <p:ph type="sldImg"/>
          </p:nvPr>
        </p:nvSpPr>
        <p:spPr>
          <a:prstGeom prst="rect">
            <a:avLst/>
          </a:prstGeom>
        </p:spPr>
        <p:txBody>
          <a:bodyPr/>
          <a:lstStyle/>
          <a:p>
            <a:pPr/>
          </a:p>
        </p:txBody>
      </p:sp>
      <p:sp>
        <p:nvSpPr>
          <p:cNvPr id="804" name="Shape 804"/>
          <p:cNvSpPr/>
          <p:nvPr>
            <p:ph type="body" sz="quarter" idx="1"/>
          </p:nvPr>
        </p:nvSpPr>
        <p:spPr>
          <a:prstGeom prst="rect">
            <a:avLst/>
          </a:prstGeom>
        </p:spPr>
        <p:txBody>
          <a:bodyPr/>
          <a:lstStyle/>
          <a:p>
            <a:pPr marL="291041" indent="-291041">
              <a:buSzPct val="125000"/>
              <a:buChar char="•"/>
            </a:pPr>
            <a:r>
              <a:t>VERY BRIEFLY RUN THROUGH OR SAVE FOR QA</a:t>
            </a:r>
          </a:p>
          <a:p>
            <a:pPr marL="291041" indent="-291041">
              <a:buSzPct val="125000"/>
              <a:buChar char="•"/>
            </a:pPr>
            <a:r>
              <a:t>We ran 80 tests across pain profiles and outcomes, so multiple testing correction needed to be applied</a:t>
            </a:r>
          </a:p>
          <a:p>
            <a:pPr marL="291041" indent="-291041">
              <a:buSzPct val="125000"/>
              <a:buChar char="•"/>
            </a:pPr>
            <a:r>
              <a:t>We ran Bonferroni do all 80 tests, raising out p-values for significance from the recognizable 0.05 to something 80x more stringent</a:t>
            </a:r>
          </a:p>
          <a:p>
            <a:pPr marL="291041" indent="-291041">
              <a:buSzPct val="125000"/>
              <a:buChar char="•"/>
            </a:pPr>
            <a:r>
              <a:t>Even with that excessively high bar, 71% of results survived the stress test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8" name="Shape 808"/>
          <p:cNvSpPr/>
          <p:nvPr>
            <p:ph type="sldImg"/>
          </p:nvPr>
        </p:nvSpPr>
        <p:spPr>
          <a:prstGeom prst="rect">
            <a:avLst/>
          </a:prstGeom>
        </p:spPr>
        <p:txBody>
          <a:bodyPr/>
          <a:lstStyle/>
          <a:p>
            <a:pPr/>
          </a:p>
        </p:txBody>
      </p:sp>
      <p:sp>
        <p:nvSpPr>
          <p:cNvPr id="809" name="Shape 809"/>
          <p:cNvSpPr/>
          <p:nvPr>
            <p:ph type="body" sz="quarter" idx="1"/>
          </p:nvPr>
        </p:nvSpPr>
        <p:spPr>
          <a:prstGeom prst="rect">
            <a:avLst/>
          </a:prstGeom>
        </p:spPr>
        <p:txBody>
          <a:bodyPr/>
          <a:lstStyle/>
          <a:p>
            <a:pPr/>
            <a:r>
              <a:t>I mentioned that we maintained a clinician-forward perspective to maximize how this could translate to screening practice, so I’d like to cover a few points there and also offer a glimpse of what that could look like in the future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3" name="Shape 813"/>
          <p:cNvSpPr/>
          <p:nvPr>
            <p:ph type="sldImg"/>
          </p:nvPr>
        </p:nvSpPr>
        <p:spPr>
          <a:prstGeom prst="rect">
            <a:avLst/>
          </a:prstGeom>
        </p:spPr>
        <p:txBody>
          <a:bodyPr/>
          <a:lstStyle/>
          <a:p>
            <a:pPr/>
          </a:p>
        </p:txBody>
      </p:sp>
      <p:sp>
        <p:nvSpPr>
          <p:cNvPr id="814" name="Shape 814"/>
          <p:cNvSpPr/>
          <p:nvPr>
            <p:ph type="body" sz="quarter" idx="1"/>
          </p:nvPr>
        </p:nvSpPr>
        <p:spPr>
          <a:prstGeom prst="rect">
            <a:avLst/>
          </a:prstGeom>
        </p:spPr>
        <p:txBody>
          <a:bodyPr/>
          <a:lstStyle/>
          <a:p>
            <a:pPr marL="291041" indent="-291041">
              <a:buSzPct val="125000"/>
              <a:buChar char="•"/>
            </a:pPr>
            <a:r>
              <a:t>This can seem like an overwhelming amount of data, but during patient visits, it boils down to one additional question</a:t>
            </a:r>
          </a:p>
          <a:p>
            <a:pPr marL="291041" indent="-291041">
              <a:buSzPct val="125000"/>
              <a:buChar char="•"/>
            </a:pPr>
            <a:r>
              <a:t>Err on the side of caution when pain symptoms are frequent, regardless of intensity</a:t>
            </a:r>
          </a:p>
          <a:p>
            <a:pPr marL="291041" indent="-291041">
              <a:buSzPct val="125000"/>
              <a:buChar char="•"/>
            </a:pPr>
            <a:r>
              <a:t>If a young patient with frequent, mild pain or middle aged patient with frequent and more intense pain walk into your office, prioritize them for screening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8" name="Shape 818"/>
          <p:cNvSpPr/>
          <p:nvPr>
            <p:ph type="sldImg"/>
          </p:nvPr>
        </p:nvSpPr>
        <p:spPr>
          <a:prstGeom prst="rect">
            <a:avLst/>
          </a:prstGeom>
        </p:spPr>
        <p:txBody>
          <a:bodyPr/>
          <a:lstStyle/>
          <a:p>
            <a:pPr/>
          </a:p>
        </p:txBody>
      </p:sp>
      <p:sp>
        <p:nvSpPr>
          <p:cNvPr id="819" name="Shape 819"/>
          <p:cNvSpPr/>
          <p:nvPr>
            <p:ph type="body" sz="quarter" idx="1"/>
          </p:nvPr>
        </p:nvSpPr>
        <p:spPr>
          <a:prstGeom prst="rect">
            <a:avLst/>
          </a:prstGeom>
        </p:spPr>
        <p:txBody>
          <a:bodyPr/>
          <a:lstStyle/>
          <a:p>
            <a:pPr marL="291041" indent="-291041">
              <a:buSzPct val="125000"/>
              <a:buChar char="•"/>
            </a:pPr>
            <a:r>
              <a:t>Now, I thought it would be a little uncool to show up and put out a call for adding additional time spent screening without thinking about how to remove obstacles </a:t>
            </a:r>
          </a:p>
          <a:p>
            <a:pPr marL="291041" indent="-291041">
              <a:buSzPct val="125000"/>
              <a:buChar char="•"/>
            </a:pPr>
            <a:r>
              <a:t>I won’t have enough time during the presentation for a live demo, but if you catch me before I leave, I am happy to let you take it for a test drive</a:t>
            </a:r>
          </a:p>
          <a:p>
            <a:pPr marL="291041" indent="-291041">
              <a:buSzPct val="125000"/>
              <a:buChar char="•"/>
            </a:pPr>
            <a:r>
              <a:t>It’s not clinically validated, so think of it more as a thought starter than anything else </a:t>
            </a:r>
          </a:p>
          <a:p>
            <a:pPr marL="291041" indent="-291041">
              <a:buSzPct val="125000"/>
              <a:buChar char="•"/>
            </a:pPr>
            <a:r>
              <a:t>The main goals were to lower the new burden on clinicians, provide them insights about their patient and the tools to know more, and protect privacy as well </a:t>
            </a:r>
          </a:p>
          <a:p>
            <a:pPr marL="291041" indent="-291041">
              <a:buSzPct val="125000"/>
              <a:buChar char="•"/>
            </a:pPr>
            <a:r>
              <a:t>It uses only non-identifiable inputs that a clinician would have ready access to and could enter in a minute or two before generating a risk profile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3" name="Shape 823"/>
          <p:cNvSpPr/>
          <p:nvPr>
            <p:ph type="sldImg"/>
          </p:nvPr>
        </p:nvSpPr>
        <p:spPr>
          <a:prstGeom prst="rect">
            <a:avLst/>
          </a:prstGeom>
        </p:spPr>
        <p:txBody>
          <a:bodyPr/>
          <a:lstStyle/>
          <a:p>
            <a:pPr/>
          </a:p>
        </p:txBody>
      </p:sp>
      <p:sp>
        <p:nvSpPr>
          <p:cNvPr id="824" name="Shape 824"/>
          <p:cNvSpPr/>
          <p:nvPr>
            <p:ph type="body" sz="quarter" idx="1"/>
          </p:nvPr>
        </p:nvSpPr>
        <p:spPr>
          <a:prstGeom prst="rect">
            <a:avLst/>
          </a:prstGeom>
        </p:spPr>
        <p:txBody>
          <a:bodyPr/>
          <a:lstStyle/>
          <a:p>
            <a:pPr marL="291041" indent="-291041">
              <a:buSzPct val="125000"/>
              <a:buChar char="•"/>
            </a:pPr>
            <a:r>
              <a:t>Once they’ve hit Calculate Risk, the information to the right populates with more information about the patient</a:t>
            </a:r>
          </a:p>
          <a:p>
            <a:pPr marL="291041" indent="-291041">
              <a:buSzPct val="125000"/>
              <a:buChar char="•"/>
            </a:pPr>
            <a:r>
              <a:t>It’s information about the risk for developing any type of problem the subcomponents we’ve been talking about, some info about the analysis that caused this, and a few actions they might want to consider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8" name="Shape 828"/>
          <p:cNvSpPr/>
          <p:nvPr>
            <p:ph type="sldImg"/>
          </p:nvPr>
        </p:nvSpPr>
        <p:spPr>
          <a:prstGeom prst="rect">
            <a:avLst/>
          </a:prstGeom>
        </p:spPr>
        <p:txBody>
          <a:bodyPr/>
          <a:lstStyle/>
          <a:p>
            <a:pPr/>
          </a:p>
        </p:txBody>
      </p:sp>
      <p:sp>
        <p:nvSpPr>
          <p:cNvPr id="829" name="Shape 829"/>
          <p:cNvSpPr/>
          <p:nvPr>
            <p:ph type="body" sz="quarter" idx="1"/>
          </p:nvPr>
        </p:nvSpPr>
        <p:spPr>
          <a:prstGeom prst="rect">
            <a:avLst/>
          </a:prstGeom>
        </p:spPr>
        <p:txBody>
          <a:bodyPr/>
          <a:lstStyle/>
          <a:p>
            <a:pPr marL="291041" indent="-291041">
              <a:buSzPct val="125000"/>
              <a:buChar char="•"/>
            </a:pPr>
            <a:r>
              <a:t>Since a large number of clinicians someone with chronic pain might not be familiar with psychological screening or have those instruments on hand, the instruments are delivered right in the tool for use during the visit if needed</a:t>
            </a:r>
          </a:p>
          <a:p>
            <a:pPr marL="291041" indent="-291041">
              <a:buSzPct val="125000"/>
              <a:buChar char="•"/>
            </a:pPr>
            <a:r>
              <a:t>Scores auto-calculate to cut down on the time and potential for error related to manual scoring, and a red flag warning appears if the patient has indicated a risk for self-harm</a:t>
            </a:r>
          </a:p>
          <a:p>
            <a:pPr marL="291041" indent="-291041">
              <a:buSzPct val="125000"/>
              <a:buChar char="•"/>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3" name="Shape 833"/>
          <p:cNvSpPr/>
          <p:nvPr>
            <p:ph type="sldImg"/>
          </p:nvPr>
        </p:nvSpPr>
        <p:spPr>
          <a:prstGeom prst="rect">
            <a:avLst/>
          </a:prstGeom>
        </p:spPr>
        <p:txBody>
          <a:bodyPr/>
          <a:lstStyle/>
          <a:p>
            <a:pPr/>
          </a:p>
        </p:txBody>
      </p:sp>
      <p:sp>
        <p:nvSpPr>
          <p:cNvPr id="834" name="Shape 834"/>
          <p:cNvSpPr/>
          <p:nvPr>
            <p:ph type="body" sz="quarter" idx="1"/>
          </p:nvPr>
        </p:nvSpPr>
        <p:spPr>
          <a:prstGeom prst="rect">
            <a:avLst/>
          </a:prstGeom>
        </p:spPr>
        <p:txBody>
          <a:bodyPr/>
          <a:lstStyle/>
          <a:p>
            <a:pPr marL="291041" indent="-291041">
              <a:buSzPct val="125000"/>
              <a:buChar char="•"/>
            </a:pPr>
            <a:r>
              <a:t>The last two modules are related to planning and documentation, which are both automated as well, but can be edited </a:t>
            </a:r>
          </a:p>
          <a:p>
            <a:pPr marL="291041" indent="-291041">
              <a:buSzPct val="125000"/>
              <a:buChar char="•"/>
            </a:pPr>
            <a:r>
              <a:t>Copying the chart note and makes marrying the data with identifiable info and record keeping as easy as possible when pasting back into a patient’s chart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9" name="Shape 839"/>
          <p:cNvSpPr/>
          <p:nvPr>
            <p:ph type="sldImg"/>
          </p:nvPr>
        </p:nvSpPr>
        <p:spPr>
          <a:prstGeom prst="rect">
            <a:avLst/>
          </a:prstGeom>
        </p:spPr>
        <p:txBody>
          <a:bodyPr/>
          <a:lstStyle/>
          <a:p>
            <a:pPr/>
          </a:p>
        </p:txBody>
      </p:sp>
      <p:sp>
        <p:nvSpPr>
          <p:cNvPr id="840" name="Shape 840"/>
          <p:cNvSpPr/>
          <p:nvPr>
            <p:ph type="body" sz="quarter" idx="1"/>
          </p:nvPr>
        </p:nvSpPr>
        <p:spPr>
          <a:prstGeom prst="rect">
            <a:avLst/>
          </a:prstGeom>
        </p:spPr>
        <p:txBody>
          <a:bodyPr/>
          <a:lstStyle/>
          <a:p>
            <a:pPr marL="291041" indent="-291041">
              <a:buSzPct val="125000"/>
              <a:buChar char="•"/>
            </a:pPr>
            <a:r>
              <a:t>Thank the audience, Dr. Sanders, and Alperen </a:t>
            </a:r>
          </a:p>
          <a:p>
            <a:pPr marL="291041" indent="-291041">
              <a:buSzPct val="125000"/>
              <a:buChar char="•"/>
            </a:pPr>
            <a:r>
              <a:t>Provide contact info and URL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5" name="Shape 845"/>
          <p:cNvSpPr/>
          <p:nvPr>
            <p:ph type="sldImg"/>
          </p:nvPr>
        </p:nvSpPr>
        <p:spPr>
          <a:prstGeom prst="rect">
            <a:avLst/>
          </a:prstGeom>
        </p:spPr>
        <p:txBody>
          <a:bodyPr/>
          <a:lstStyle/>
          <a:p>
            <a:pPr/>
          </a:p>
        </p:txBody>
      </p:sp>
      <p:sp>
        <p:nvSpPr>
          <p:cNvPr id="846" name="Shape 846"/>
          <p:cNvSpPr/>
          <p:nvPr>
            <p:ph type="body" sz="quarter" idx="1"/>
          </p:nvPr>
        </p:nvSpPr>
        <p:spPr>
          <a:prstGeom prst="rect">
            <a:avLst/>
          </a:prstGeom>
        </p:spPr>
        <p:txBody>
          <a:bodyPr/>
          <a:lstStyle/>
          <a:p>
            <a:pPr marL="291041" indent="-291041">
              <a:buSzPct val="125000"/>
              <a:buChar char="•"/>
            </a:pPr>
            <a:r>
              <a:t>SAVE FOR QA</a:t>
            </a:r>
          </a:p>
          <a:p>
            <a:pPr marL="291041" indent="-291041">
              <a:buSzPct val="125000"/>
              <a:buChar char="•"/>
            </a:pPr>
            <a:r>
              <a:t>Chronic pain and psychological distress are impacted by countless things not included in our analysis, so we ran an E-values analysis to see how large some unmeasured confounder would need to be to explain away our results</a:t>
            </a:r>
          </a:p>
          <a:p>
            <a:pPr marL="291041" indent="-291041">
              <a:buSzPct val="125000"/>
              <a:buChar char="•"/>
            </a:pPr>
            <a:r>
              <a:t>If you’re unfamiliar, you can look at an e-value of 2, which is typically what you see for the association between hypertension and stroke, and read it as “that mystery confounder would need to be twice as impactful as this analysis to explain the results”</a:t>
            </a:r>
          </a:p>
          <a:p>
            <a:pPr marL="291041" indent="-291041">
              <a:buSzPct val="125000"/>
              <a:buChar char="•"/>
            </a:pPr>
            <a:r>
              <a:t>In the case of the frequent mild pain we’ve discussed today, all but one of the associations (middle adults x dysphoria) were significant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5" name="Shape 675"/>
          <p:cNvSpPr/>
          <p:nvPr>
            <p:ph type="sldImg"/>
          </p:nvPr>
        </p:nvSpPr>
        <p:spPr>
          <a:prstGeom prst="rect">
            <a:avLst/>
          </a:prstGeom>
        </p:spPr>
        <p:txBody>
          <a:bodyPr/>
          <a:lstStyle/>
          <a:p>
            <a:pPr/>
          </a:p>
        </p:txBody>
      </p:sp>
      <p:sp>
        <p:nvSpPr>
          <p:cNvPr id="676" name="Shape 676"/>
          <p:cNvSpPr/>
          <p:nvPr>
            <p:ph type="body" sz="quarter" idx="1"/>
          </p:nvPr>
        </p:nvSpPr>
        <p:spPr>
          <a:prstGeom prst="rect">
            <a:avLst/>
          </a:prstGeom>
        </p:spPr>
        <p:txBody>
          <a:bodyPr/>
          <a:lstStyle/>
          <a:p>
            <a:pPr marL="291041" indent="-291041">
              <a:buSzPct val="125000"/>
              <a:buChar char="•"/>
            </a:pPr>
            <a:r>
              <a:t>One of the most prevalent conditions with known links to severe psychological distress</a:t>
            </a:r>
          </a:p>
          <a:p>
            <a:pPr marL="291041" indent="-291041">
              <a:buSzPct val="125000"/>
              <a:buChar char="•"/>
            </a:pPr>
            <a:r>
              <a:t>Affects about 1 in 6 Americans, leading cause of disability worldwide</a:t>
            </a:r>
          </a:p>
          <a:p>
            <a:pPr marL="291041" indent="-291041">
              <a:buSzPct val="125000"/>
              <a:buChar char="•"/>
            </a:pPr>
            <a:r>
              <a:t>Well established links to conditions like depression and anxiety, and that it is multidimensional</a:t>
            </a:r>
          </a:p>
          <a:p>
            <a:pPr marL="291041" indent="-291041">
              <a:buSzPct val="125000"/>
              <a:buChar char="•"/>
            </a:pPr>
            <a:r>
              <a:t>Traditionally, however, most of the emphasis has been placed on the intensity of chronic pain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9" name="Shape 849"/>
          <p:cNvSpPr/>
          <p:nvPr>
            <p:ph type="sldImg"/>
          </p:nvPr>
        </p:nvSpPr>
        <p:spPr>
          <a:prstGeom prst="rect">
            <a:avLst/>
          </a:prstGeom>
        </p:spPr>
        <p:txBody>
          <a:bodyPr/>
          <a:lstStyle/>
          <a:p>
            <a:pPr/>
          </a:p>
        </p:txBody>
      </p:sp>
      <p:sp>
        <p:nvSpPr>
          <p:cNvPr id="850" name="Shape 850"/>
          <p:cNvSpPr/>
          <p:nvPr>
            <p:ph type="body" sz="quarter" idx="1"/>
          </p:nvPr>
        </p:nvSpPr>
        <p:spPr>
          <a:prstGeom prst="rect">
            <a:avLst/>
          </a:prstGeom>
        </p:spPr>
        <p:txBody>
          <a:bodyPr/>
          <a:lstStyle/>
          <a:p>
            <a:pPr marL="291041" indent="-291041">
              <a:buSzPct val="125000"/>
              <a:buChar char="•"/>
            </a:pPr>
            <a:r>
              <a:t>SAVE FOR QA</a:t>
            </a:r>
          </a:p>
          <a:p>
            <a:pPr marL="291041" indent="-291041">
              <a:buSzPct val="125000"/>
              <a:buChar char="•"/>
            </a:pPr>
            <a:r>
              <a:t>If reports of distress were linked solely to higher treatment utilization, we’d expect to see similar rates for frequent/mild group, but there’s a 10% gap</a:t>
            </a:r>
          </a:p>
          <a:p>
            <a:pPr marL="291041" indent="-291041">
              <a:buSzPct val="125000"/>
              <a:buChar char="•"/>
            </a:pPr>
            <a:r>
              <a:t>We tested interactions for untreated individuals to see if the RRs attenuated, but they increased relative to the entire group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1" name="Shape 681"/>
          <p:cNvSpPr/>
          <p:nvPr>
            <p:ph type="sldImg"/>
          </p:nvPr>
        </p:nvSpPr>
        <p:spPr>
          <a:prstGeom prst="rect">
            <a:avLst/>
          </a:prstGeom>
        </p:spPr>
        <p:txBody>
          <a:bodyPr/>
          <a:lstStyle/>
          <a:p>
            <a:pPr/>
          </a:p>
        </p:txBody>
      </p:sp>
      <p:sp>
        <p:nvSpPr>
          <p:cNvPr id="682" name="Shape 682"/>
          <p:cNvSpPr/>
          <p:nvPr>
            <p:ph type="body" sz="quarter" idx="1"/>
          </p:nvPr>
        </p:nvSpPr>
        <p:spPr>
          <a:prstGeom prst="rect">
            <a:avLst/>
          </a:prstGeom>
        </p:spPr>
        <p:txBody>
          <a:bodyPr/>
          <a:lstStyle/>
          <a:p>
            <a:pPr marL="291041" indent="-291041">
              <a:buSzPct val="125000"/>
              <a:buChar char="•"/>
            </a:pPr>
            <a:r>
              <a:t>There were significant gaps in our knowledge about multidimensional pain symptoms, which formed the basis for our research questions</a:t>
            </a:r>
          </a:p>
          <a:p>
            <a:pPr marL="291041" indent="-291041">
              <a:buSzPct val="125000"/>
              <a:buChar char="•"/>
            </a:pPr>
            <a:r>
              <a:t>Frequency of pain is a defining characteristic of chronic pain, but much less research has focused on this dimension</a:t>
            </a:r>
          </a:p>
          <a:p>
            <a:pPr marL="291041" indent="-291041">
              <a:buSzPct val="125000"/>
              <a:buChar char="•"/>
            </a:pPr>
            <a:r>
              <a:t>Pain prevalence changes drastically (older adults report 3x more pain), but not investigated in multidimensional fashion</a:t>
            </a:r>
          </a:p>
          <a:p>
            <a:pPr marL="291041" indent="-291041">
              <a:buSzPct val="125000"/>
              <a:buChar char="•"/>
            </a:pPr>
            <a:r>
              <a:t>We emphasized clinical translatability throughout, so gaps in screening were a paramount focus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6" name="Shape 686"/>
          <p:cNvSpPr/>
          <p:nvPr>
            <p:ph type="sldImg"/>
          </p:nvPr>
        </p:nvSpPr>
        <p:spPr>
          <a:prstGeom prst="rect">
            <a:avLst/>
          </a:prstGeom>
        </p:spPr>
        <p:txBody>
          <a:bodyPr/>
          <a:lstStyle/>
          <a:p>
            <a:pPr/>
          </a:p>
        </p:txBody>
      </p:sp>
      <p:sp>
        <p:nvSpPr>
          <p:cNvPr id="687" name="Shape 687"/>
          <p:cNvSpPr/>
          <p:nvPr>
            <p:ph type="body" sz="quarter" idx="1"/>
          </p:nvPr>
        </p:nvSpPr>
        <p:spPr>
          <a:prstGeom prst="rect">
            <a:avLst/>
          </a:prstGeom>
        </p:spPr>
        <p:txBody>
          <a:bodyPr/>
          <a:lstStyle/>
          <a:p>
            <a:pPr/>
            <a:r>
              <a:t>To answer these questions, and really to push beyond the common numeric rating scales, we followed a five step process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3" name="Shape 693"/>
          <p:cNvSpPr/>
          <p:nvPr>
            <p:ph type="sldImg"/>
          </p:nvPr>
        </p:nvSpPr>
        <p:spPr>
          <a:prstGeom prst="rect">
            <a:avLst/>
          </a:prstGeom>
        </p:spPr>
        <p:txBody>
          <a:bodyPr/>
          <a:lstStyle/>
          <a:p>
            <a:pPr/>
          </a:p>
        </p:txBody>
      </p:sp>
      <p:sp>
        <p:nvSpPr>
          <p:cNvPr id="694" name="Shape 694"/>
          <p:cNvSpPr/>
          <p:nvPr>
            <p:ph type="body" sz="quarter" idx="1"/>
          </p:nvPr>
        </p:nvSpPr>
        <p:spPr>
          <a:prstGeom prst="rect">
            <a:avLst/>
          </a:prstGeom>
        </p:spPr>
        <p:txBody>
          <a:bodyPr/>
          <a:lstStyle/>
          <a:p>
            <a:pPr/>
            <a:r>
              <a:t>We wanted our findings to most closely resemble what physicians might see in their office, so we chose the NHIS to get population-level, epidemiological data. We focused on data from 2019, which is less recent, but contained information I’ll cover in a minute.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0" name="Shape 700"/>
          <p:cNvSpPr/>
          <p:nvPr>
            <p:ph type="sldImg"/>
          </p:nvPr>
        </p:nvSpPr>
        <p:spPr>
          <a:prstGeom prst="rect">
            <a:avLst/>
          </a:prstGeom>
        </p:spPr>
        <p:txBody>
          <a:bodyPr/>
          <a:lstStyle/>
          <a:p>
            <a:pPr/>
          </a:p>
        </p:txBody>
      </p:sp>
      <p:sp>
        <p:nvSpPr>
          <p:cNvPr id="701" name="Shape 701"/>
          <p:cNvSpPr/>
          <p:nvPr>
            <p:ph type="body" sz="quarter" idx="1"/>
          </p:nvPr>
        </p:nvSpPr>
        <p:spPr>
          <a:prstGeom prst="rect">
            <a:avLst/>
          </a:prstGeom>
        </p:spPr>
        <p:txBody>
          <a:bodyPr/>
          <a:lstStyle/>
          <a:p>
            <a:pPr/>
            <a:r>
              <a:t>We then developed 5 distinct profiles across chronic pain frequency and intensity:</a:t>
            </a:r>
          </a:p>
          <a:p>
            <a:pPr marL="291041" indent="-291041">
              <a:buSzPct val="125000"/>
              <a:buChar char="•"/>
            </a:pPr>
            <a:r>
              <a:t>No pain (baseline)</a:t>
            </a:r>
          </a:p>
          <a:p>
            <a:pPr marL="291041" indent="-291041">
              <a:buSzPct val="125000"/>
              <a:buChar char="•"/>
            </a:pPr>
            <a:r>
              <a:t>Intermittent mild pain</a:t>
            </a:r>
          </a:p>
          <a:p>
            <a:pPr marL="291041" indent="-291041">
              <a:buSzPct val="125000"/>
              <a:buChar char="•"/>
            </a:pPr>
            <a:r>
              <a:t>Frequent mild pain</a:t>
            </a:r>
          </a:p>
          <a:p>
            <a:pPr marL="291041" indent="-291041">
              <a:buSzPct val="125000"/>
              <a:buChar char="•"/>
            </a:pPr>
            <a:r>
              <a:t>Intermittent moderate-to-severe pain</a:t>
            </a:r>
          </a:p>
          <a:p>
            <a:pPr marL="291041" indent="-291041">
              <a:buSzPct val="125000"/>
              <a:buChar char="•"/>
            </a:pPr>
            <a:r>
              <a:t>Frequent moderate-to-severe pain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3" name="Shape 713"/>
          <p:cNvSpPr/>
          <p:nvPr>
            <p:ph type="sldImg"/>
          </p:nvPr>
        </p:nvSpPr>
        <p:spPr>
          <a:prstGeom prst="rect">
            <a:avLst/>
          </a:prstGeom>
        </p:spPr>
        <p:txBody>
          <a:bodyPr/>
          <a:lstStyle/>
          <a:p>
            <a:pPr/>
          </a:p>
        </p:txBody>
      </p:sp>
      <p:sp>
        <p:nvSpPr>
          <p:cNvPr id="714" name="Shape 714"/>
          <p:cNvSpPr/>
          <p:nvPr>
            <p:ph type="body" sz="quarter" idx="1"/>
          </p:nvPr>
        </p:nvSpPr>
        <p:spPr>
          <a:prstGeom prst="rect">
            <a:avLst/>
          </a:prstGeom>
        </p:spPr>
        <p:txBody>
          <a:bodyPr/>
          <a:lstStyle/>
          <a:p>
            <a:pPr marL="291041" indent="-291041">
              <a:buSzPct val="125000"/>
              <a:buChar char="•"/>
            </a:pPr>
            <a:r>
              <a:t>The 2019 NHIS was especially ripe because it used the 8-item Patient Health Questionnaire and 7-item Generalized Anxiety Disorder scale. </a:t>
            </a:r>
          </a:p>
          <a:p>
            <a:pPr marL="291041" indent="-291041">
              <a:buSzPct val="125000"/>
              <a:buChar char="•"/>
            </a:pPr>
            <a:r>
              <a:t>Allowed us to not only get total scores for each screener, but break down individual components of depression, which carry their own mortality/disability risk independent of MDD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0" name="Shape 720"/>
          <p:cNvSpPr/>
          <p:nvPr>
            <p:ph type="sldImg"/>
          </p:nvPr>
        </p:nvSpPr>
        <p:spPr>
          <a:prstGeom prst="rect">
            <a:avLst/>
          </a:prstGeom>
        </p:spPr>
        <p:txBody>
          <a:bodyPr/>
          <a:lstStyle/>
          <a:p>
            <a:pPr/>
          </a:p>
        </p:txBody>
      </p:sp>
      <p:sp>
        <p:nvSpPr>
          <p:cNvPr id="721" name="Shape 721"/>
          <p:cNvSpPr/>
          <p:nvPr>
            <p:ph type="body" sz="quarter" idx="1"/>
          </p:nvPr>
        </p:nvSpPr>
        <p:spPr>
          <a:prstGeom prst="rect">
            <a:avLst/>
          </a:prstGeom>
        </p:spPr>
        <p:txBody>
          <a:bodyPr/>
          <a:lstStyle/>
          <a:p>
            <a:pPr/>
            <a:r>
              <a:t>We then stratified the group into the four major adult developmental stages: emerging adults, young adults, middle adults, and older adults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 Dark Green">
    <p:spTree>
      <p:nvGrpSpPr>
        <p:cNvPr id="1" name=""/>
        <p:cNvGrpSpPr/>
        <p:nvPr/>
      </p:nvGrpSpPr>
      <p:grpSpPr>
        <a:xfrm>
          <a:off x="0" y="0"/>
          <a:ext cx="0" cy="0"/>
          <a:chOff x="0" y="0"/>
          <a:chExt cx="0" cy="0"/>
        </a:xfrm>
      </p:grpSpPr>
      <p:sp>
        <p:nvSpPr>
          <p:cNvPr id="12" name="Title Text"/>
          <p:cNvSpPr txBox="1"/>
          <p:nvPr>
            <p:ph type="title"/>
          </p:nvPr>
        </p:nvSpPr>
        <p:spPr>
          <a:xfrm>
            <a:off x="1778000" y="2298700"/>
            <a:ext cx="20828000" cy="4648200"/>
          </a:xfrm>
          <a:prstGeom prst="rect">
            <a:avLst/>
          </a:prstGeom>
        </p:spPr>
        <p:txBody>
          <a:bodyPr anchor="b"/>
          <a:lstStyle>
            <a:lvl1pPr>
              <a:defRPr sz="9000">
                <a:latin typeface="Lato Bold"/>
                <a:ea typeface="Lato Bold"/>
                <a:cs typeface="Lato Bold"/>
                <a:sym typeface="Lato Bold"/>
              </a:defRPr>
            </a:lvl1pPr>
          </a:lstStyle>
          <a:p>
            <a:pPr/>
            <a:r>
              <a:t>Title Text</a:t>
            </a:r>
          </a:p>
        </p:txBody>
      </p:sp>
      <p:pic>
        <p:nvPicPr>
          <p:cNvPr id="13" name="logo.png" descr="logo.png"/>
          <p:cNvPicPr>
            <a:picLocks noChangeAspect="1"/>
          </p:cNvPicPr>
          <p:nvPr/>
        </p:nvPicPr>
        <p:blipFill>
          <a:blip r:embed="rId2">
            <a:extLst/>
          </a:blip>
          <a:srcRect l="9231" t="24687" r="9231" b="24687"/>
          <a:stretch>
            <a:fillRect/>
          </a:stretch>
        </p:blipFill>
        <p:spPr>
          <a:xfrm>
            <a:off x="22069628" y="473536"/>
            <a:ext cx="1616958" cy="788819"/>
          </a:xfrm>
          <a:prstGeom prst="rect">
            <a:avLst/>
          </a:prstGeom>
          <a:ln w="12700">
            <a:miter lim="400000"/>
          </a:ln>
        </p:spPr>
      </p:pic>
      <p:sp>
        <p:nvSpPr>
          <p:cNvPr id="14" name="Body Level One…"/>
          <p:cNvSpPr txBox="1"/>
          <p:nvPr>
            <p:ph type="body" sz="quarter" idx="21"/>
          </p:nvPr>
        </p:nvSpPr>
        <p:spPr>
          <a:xfrm>
            <a:off x="1778000" y="7073900"/>
            <a:ext cx="20828000" cy="1587500"/>
          </a:xfrm>
          <a:prstGeom prst="rect">
            <a:avLst/>
          </a:prstGeom>
        </p:spPr>
        <p:txBody>
          <a:bodyPr/>
          <a:lstStyle>
            <a:lvl1pPr marL="0" indent="0" algn="ctr" defTabSz="330200">
              <a:spcBef>
                <a:spcPts val="0"/>
              </a:spcBef>
              <a:buSzTx/>
              <a:buNone/>
              <a:defRPr sz="2240">
                <a:solidFill>
                  <a:srgbClr val="D4A84B"/>
                </a:solidFill>
                <a:latin typeface="Lato-Light"/>
                <a:ea typeface="Lato-Light"/>
                <a:cs typeface="Lato-Light"/>
                <a:sym typeface="Lato-Light"/>
              </a:defRPr>
            </a:lvl1pPr>
            <a:lvl2pPr marL="0" indent="0" algn="ctr" defTabSz="330200">
              <a:spcBef>
                <a:spcPts val="0"/>
              </a:spcBef>
              <a:buSzTx/>
              <a:buNone/>
              <a:defRPr sz="2240">
                <a:solidFill>
                  <a:srgbClr val="D4A84B"/>
                </a:solidFill>
                <a:latin typeface="Lato-Light"/>
                <a:ea typeface="Lato-Light"/>
                <a:cs typeface="Lato-Light"/>
                <a:sym typeface="Lato-Light"/>
              </a:defRPr>
            </a:lvl2pPr>
            <a:lvl3pPr marL="0" indent="0" algn="ctr" defTabSz="330200">
              <a:spcBef>
                <a:spcPts val="0"/>
              </a:spcBef>
              <a:buSzTx/>
              <a:buNone/>
              <a:defRPr sz="2240">
                <a:solidFill>
                  <a:srgbClr val="D4A84B"/>
                </a:solidFill>
                <a:latin typeface="Lato-Light"/>
                <a:ea typeface="Lato-Light"/>
                <a:cs typeface="Lato-Light"/>
                <a:sym typeface="Lato-Light"/>
              </a:defRPr>
            </a:lvl3pPr>
            <a:lvl4pPr marL="0" indent="0" algn="ctr" defTabSz="330200">
              <a:spcBef>
                <a:spcPts val="0"/>
              </a:spcBef>
              <a:buSzTx/>
              <a:buNone/>
              <a:defRPr sz="2240">
                <a:solidFill>
                  <a:srgbClr val="D4A84B"/>
                </a:solidFill>
                <a:latin typeface="Lato-Light"/>
                <a:ea typeface="Lato-Light"/>
                <a:cs typeface="Lato-Light"/>
                <a:sym typeface="Lato-Light"/>
              </a:defRPr>
            </a:lvl4pPr>
            <a:lvl5pPr marL="0" indent="0" algn="ctr" defTabSz="330200">
              <a:spcBef>
                <a:spcPts val="0"/>
              </a:spcBef>
              <a:buSzTx/>
              <a:buNone/>
              <a:defRPr sz="2240">
                <a:solidFill>
                  <a:srgbClr val="D4A84B"/>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Horizontal Photo - Gold">
    <p:bg>
      <p:bgPr>
        <a:solidFill>
          <a:srgbClr val="9C8338"/>
        </a:solidFill>
      </p:bgPr>
    </p:bg>
    <p:spTree>
      <p:nvGrpSpPr>
        <p:cNvPr id="1" name=""/>
        <p:cNvGrpSpPr/>
        <p:nvPr/>
      </p:nvGrpSpPr>
      <p:grpSpPr>
        <a:xfrm>
          <a:off x="0" y="0"/>
          <a:ext cx="0" cy="0"/>
          <a:chOff x="0" y="0"/>
          <a:chExt cx="0" cy="0"/>
        </a:xfrm>
      </p:grpSpPr>
      <p:sp>
        <p:nvSpPr>
          <p:cNvPr id="105" name="View of beach and sea from a grassy sand dune"/>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106"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6100">
                <a:solidFill>
                  <a:srgbClr val="FFFFFF"/>
                </a:solidFill>
                <a:latin typeface="Lato-Light"/>
                <a:ea typeface="Lato-Light"/>
                <a:cs typeface="Lato-Light"/>
                <a:sym typeface="Lato-Light"/>
              </a:defRPr>
            </a:lvl1pPr>
            <a:lvl2pPr marL="0" indent="0" algn="ctr">
              <a:spcBef>
                <a:spcPts val="0"/>
              </a:spcBef>
              <a:buSzTx/>
              <a:buNone/>
              <a:defRPr sz="6100">
                <a:solidFill>
                  <a:srgbClr val="FFFFFF"/>
                </a:solidFill>
                <a:latin typeface="Lato-Light"/>
                <a:ea typeface="Lato-Light"/>
                <a:cs typeface="Lato-Light"/>
                <a:sym typeface="Lato-Light"/>
              </a:defRPr>
            </a:lvl2pPr>
            <a:lvl3pPr marL="0" indent="0" algn="ctr">
              <a:spcBef>
                <a:spcPts val="0"/>
              </a:spcBef>
              <a:buSzTx/>
              <a:buNone/>
              <a:defRPr sz="6100">
                <a:solidFill>
                  <a:srgbClr val="FFFFFF"/>
                </a:solidFill>
                <a:latin typeface="Lato-Light"/>
                <a:ea typeface="Lato-Light"/>
                <a:cs typeface="Lato-Light"/>
                <a:sym typeface="Lato-Light"/>
              </a:defRPr>
            </a:lvl3pPr>
            <a:lvl4pPr marL="0" indent="0" algn="ctr">
              <a:spcBef>
                <a:spcPts val="0"/>
              </a:spcBef>
              <a:buSzTx/>
              <a:buNone/>
              <a:defRPr sz="6100">
                <a:solidFill>
                  <a:srgbClr val="FFFFFF"/>
                </a:solidFill>
                <a:latin typeface="Lato-Light"/>
                <a:ea typeface="Lato-Light"/>
                <a:cs typeface="Lato-Light"/>
                <a:sym typeface="Lato-Light"/>
              </a:defRPr>
            </a:lvl4pPr>
            <a:lvl5pPr marL="0" indent="0" algn="ctr">
              <a:spcBef>
                <a:spcPts val="0"/>
              </a:spcBef>
              <a:buSzTx/>
              <a:buNone/>
              <a:defRPr sz="6100">
                <a:solidFill>
                  <a:srgbClr val="FFFFFF"/>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pic>
        <p:nvPicPr>
          <p:cNvPr id="107" name="all white.png" descr="all white.png"/>
          <p:cNvPicPr>
            <a:picLocks noChangeAspect="1"/>
          </p:cNvPicPr>
          <p:nvPr/>
        </p:nvPicPr>
        <p:blipFill>
          <a:blip r:embed="rId2">
            <a:extLst/>
          </a:blip>
          <a:srcRect l="15534" t="21758" r="13881" b="28884"/>
          <a:stretch>
            <a:fillRect/>
          </a:stretch>
        </p:blipFill>
        <p:spPr>
          <a:xfrm>
            <a:off x="299184" y="12367948"/>
            <a:ext cx="1678680" cy="922302"/>
          </a:xfrm>
          <a:prstGeom prst="rect">
            <a:avLst/>
          </a:prstGeom>
          <a:ln w="12700">
            <a:miter lim="400000"/>
          </a:ln>
        </p:spPr>
      </p:pic>
      <p:sp>
        <p:nvSpPr>
          <p:cNvPr id="108" name="Title Text"/>
          <p:cNvSpPr txBox="1"/>
          <p:nvPr/>
        </p:nvSpPr>
        <p:spPr>
          <a:xfrm>
            <a:off x="635000" y="9512300"/>
            <a:ext cx="23114000" cy="2006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spcBef>
                <a:spcPts val="0"/>
              </a:spcBef>
              <a:defRPr sz="6000">
                <a:solidFill>
                  <a:srgbClr val="FFFFFF"/>
                </a:solidFill>
                <a:latin typeface="Lato Bold"/>
                <a:ea typeface="Lato Bold"/>
                <a:cs typeface="Lato Bold"/>
                <a:sym typeface="Lato Bold"/>
              </a:defRPr>
            </a:lvl1pPr>
          </a:lstStyle>
          <a:p>
            <a:pPr/>
            <a:r>
              <a:t>Title Text</a:t>
            </a: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Dark Green">
    <p:spTree>
      <p:nvGrpSpPr>
        <p:cNvPr id="1" name=""/>
        <p:cNvGrpSpPr/>
        <p:nvPr/>
      </p:nvGrpSpPr>
      <p:grpSpPr>
        <a:xfrm>
          <a:off x="0" y="0"/>
          <a:ext cx="0" cy="0"/>
          <a:chOff x="0" y="0"/>
          <a:chExt cx="0" cy="0"/>
        </a:xfrm>
      </p:grpSpPr>
      <p:sp>
        <p:nvSpPr>
          <p:cNvPr id="116" name="Title Text"/>
          <p:cNvSpPr txBox="1"/>
          <p:nvPr>
            <p:ph type="title"/>
          </p:nvPr>
        </p:nvSpPr>
        <p:spPr>
          <a:xfrm>
            <a:off x="1778000" y="4533900"/>
            <a:ext cx="20828000" cy="4648200"/>
          </a:xfrm>
          <a:prstGeom prst="rect">
            <a:avLst/>
          </a:prstGeom>
        </p:spPr>
        <p:txBody>
          <a:bodyPr/>
          <a:lstStyle>
            <a:lvl1pPr>
              <a:defRPr sz="7800">
                <a:latin typeface="Lato Bold"/>
                <a:ea typeface="Lato Bold"/>
                <a:cs typeface="Lato Bold"/>
                <a:sym typeface="Lato Bold"/>
              </a:defRPr>
            </a:lvl1pPr>
          </a:lstStyle>
          <a:p>
            <a:pPr/>
            <a:r>
              <a:t>Title Text</a:t>
            </a:r>
          </a:p>
        </p:txBody>
      </p:sp>
      <p:pic>
        <p:nvPicPr>
          <p:cNvPr id="117" name="logo.png" descr="logo.png"/>
          <p:cNvPicPr>
            <a:picLocks noChangeAspect="1"/>
          </p:cNvPicPr>
          <p:nvPr/>
        </p:nvPicPr>
        <p:blipFill>
          <a:blip r:embed="rId2">
            <a:extLst/>
          </a:blip>
          <a:srcRect l="9231" t="24687" r="9231" b="24687"/>
          <a:stretch>
            <a:fillRect/>
          </a:stretch>
        </p:blipFill>
        <p:spPr>
          <a:xfrm>
            <a:off x="299184" y="12419541"/>
            <a:ext cx="1678869" cy="819022"/>
          </a:xfrm>
          <a:prstGeom prst="rect">
            <a:avLst/>
          </a:prstGeom>
          <a:ln w="12700">
            <a:miter lim="400000"/>
          </a:ln>
        </p:spPr>
      </p:pic>
      <p:sp>
        <p:nvSpPr>
          <p:cNvPr id="1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Light Green">
    <p:bg>
      <p:bgPr>
        <a:solidFill>
          <a:srgbClr val="4A7350"/>
        </a:solidFill>
      </p:bgPr>
    </p:bg>
    <p:spTree>
      <p:nvGrpSpPr>
        <p:cNvPr id="1" name=""/>
        <p:cNvGrpSpPr/>
        <p:nvPr/>
      </p:nvGrpSpPr>
      <p:grpSpPr>
        <a:xfrm>
          <a:off x="0" y="0"/>
          <a:ext cx="0" cy="0"/>
          <a:chOff x="0" y="0"/>
          <a:chExt cx="0" cy="0"/>
        </a:xfrm>
      </p:grpSpPr>
      <p:pic>
        <p:nvPicPr>
          <p:cNvPr id="125" name="all white.png" descr="all white.png"/>
          <p:cNvPicPr>
            <a:picLocks noChangeAspect="1"/>
          </p:cNvPicPr>
          <p:nvPr/>
        </p:nvPicPr>
        <p:blipFill>
          <a:blip r:embed="rId2">
            <a:extLst/>
          </a:blip>
          <a:srcRect l="15534" t="21758" r="13881" b="28884"/>
          <a:stretch>
            <a:fillRect/>
          </a:stretch>
        </p:blipFill>
        <p:spPr>
          <a:xfrm>
            <a:off x="299184" y="12367948"/>
            <a:ext cx="1678680" cy="922302"/>
          </a:xfrm>
          <a:prstGeom prst="rect">
            <a:avLst/>
          </a:prstGeom>
          <a:ln w="12700">
            <a:miter lim="400000"/>
          </a:ln>
        </p:spPr>
      </p:pic>
      <p:sp>
        <p:nvSpPr>
          <p:cNvPr id="126" name="Title Text"/>
          <p:cNvSpPr txBox="1"/>
          <p:nvPr/>
        </p:nvSpPr>
        <p:spPr>
          <a:xfrm>
            <a:off x="1778000" y="4533900"/>
            <a:ext cx="20828000" cy="464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spcBef>
                <a:spcPts val="0"/>
              </a:spcBef>
              <a:defRPr sz="7800">
                <a:solidFill>
                  <a:srgbClr val="FFFFFF"/>
                </a:solidFill>
                <a:latin typeface="Lato Bold"/>
                <a:ea typeface="Lato Bold"/>
                <a:cs typeface="Lato Bold"/>
                <a:sym typeface="Lato Bold"/>
              </a:defRPr>
            </a:lvl1pPr>
          </a:lstStyle>
          <a:p>
            <a:pPr/>
            <a:r>
              <a:t>Title Text</a:t>
            </a: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White">
    <p:bg>
      <p:bgPr>
        <a:solidFill>
          <a:srgbClr val="F4F6F4"/>
        </a:solidFill>
      </p:bgPr>
    </p:bg>
    <p:spTree>
      <p:nvGrpSpPr>
        <p:cNvPr id="1" name=""/>
        <p:cNvGrpSpPr/>
        <p:nvPr/>
      </p:nvGrpSpPr>
      <p:grpSpPr>
        <a:xfrm>
          <a:off x="0" y="0"/>
          <a:ext cx="0" cy="0"/>
          <a:chOff x="0" y="0"/>
          <a:chExt cx="0" cy="0"/>
        </a:xfrm>
      </p:grpSpPr>
      <p:pic>
        <p:nvPicPr>
          <p:cNvPr id="134" name="all black.png" descr="all black.png"/>
          <p:cNvPicPr>
            <a:picLocks noChangeAspect="1"/>
          </p:cNvPicPr>
          <p:nvPr/>
        </p:nvPicPr>
        <p:blipFill>
          <a:blip r:embed="rId2">
            <a:extLst/>
          </a:blip>
          <a:srcRect l="15476" t="20897" r="15476" b="28524"/>
          <a:stretch>
            <a:fillRect/>
          </a:stretch>
        </p:blipFill>
        <p:spPr>
          <a:xfrm>
            <a:off x="299184" y="12345922"/>
            <a:ext cx="1678853" cy="966264"/>
          </a:xfrm>
          <a:prstGeom prst="rect">
            <a:avLst/>
          </a:prstGeom>
          <a:ln w="12700">
            <a:miter lim="400000"/>
          </a:ln>
        </p:spPr>
      </p:pic>
      <p:sp>
        <p:nvSpPr>
          <p:cNvPr id="135" name="Title Text"/>
          <p:cNvSpPr txBox="1"/>
          <p:nvPr>
            <p:ph type="body" sz="half" idx="21"/>
          </p:nvPr>
        </p:nvSpPr>
        <p:spPr>
          <a:xfrm>
            <a:off x="1778000" y="4533900"/>
            <a:ext cx="20828000" cy="4648200"/>
          </a:xfrm>
          <a:prstGeom prst="rect">
            <a:avLst/>
          </a:prstGeom>
        </p:spPr>
        <p:txBody>
          <a:bodyPr/>
          <a:lstStyle>
            <a:lvl1pPr marL="0" indent="0" algn="ctr">
              <a:spcBef>
                <a:spcPts val="0"/>
              </a:spcBef>
              <a:buSzTx/>
              <a:buNone/>
              <a:defRPr sz="7800">
                <a:solidFill>
                  <a:srgbClr val="333333"/>
                </a:solidFill>
                <a:latin typeface="Lato Bold"/>
                <a:ea typeface="Lato Bold"/>
                <a:cs typeface="Lato Bold"/>
                <a:sym typeface="Lato Bold"/>
              </a:defRPr>
            </a:lvl1pPr>
          </a:lstStyle>
          <a:p>
            <a:pPr/>
            <a:r>
              <a:t>Title Text</a:t>
            </a: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 Off White">
    <p:bg>
      <p:bgPr>
        <a:solidFill>
          <a:srgbClr val="F7F4EB"/>
        </a:solidFill>
      </p:bgPr>
    </p:bg>
    <p:spTree>
      <p:nvGrpSpPr>
        <p:cNvPr id="1" name=""/>
        <p:cNvGrpSpPr/>
        <p:nvPr/>
      </p:nvGrpSpPr>
      <p:grpSpPr>
        <a:xfrm>
          <a:off x="0" y="0"/>
          <a:ext cx="0" cy="0"/>
          <a:chOff x="0" y="0"/>
          <a:chExt cx="0" cy="0"/>
        </a:xfrm>
      </p:grpSpPr>
      <p:pic>
        <p:nvPicPr>
          <p:cNvPr id="143" name="all black.png" descr="all black.png"/>
          <p:cNvPicPr>
            <a:picLocks noChangeAspect="1"/>
          </p:cNvPicPr>
          <p:nvPr/>
        </p:nvPicPr>
        <p:blipFill>
          <a:blip r:embed="rId2">
            <a:extLst/>
          </a:blip>
          <a:srcRect l="15476" t="20897" r="15476" b="28524"/>
          <a:stretch>
            <a:fillRect/>
          </a:stretch>
        </p:blipFill>
        <p:spPr>
          <a:xfrm>
            <a:off x="299184" y="12345922"/>
            <a:ext cx="1678853" cy="966264"/>
          </a:xfrm>
          <a:prstGeom prst="rect">
            <a:avLst/>
          </a:prstGeom>
          <a:ln w="12700">
            <a:miter lim="400000"/>
          </a:ln>
        </p:spPr>
      </p:pic>
      <p:sp>
        <p:nvSpPr>
          <p:cNvPr id="144" name="Title Text"/>
          <p:cNvSpPr txBox="1"/>
          <p:nvPr>
            <p:ph type="body" sz="half" idx="21"/>
          </p:nvPr>
        </p:nvSpPr>
        <p:spPr>
          <a:xfrm>
            <a:off x="1778000" y="4533900"/>
            <a:ext cx="20828000" cy="4648200"/>
          </a:xfrm>
          <a:prstGeom prst="rect">
            <a:avLst/>
          </a:prstGeom>
        </p:spPr>
        <p:txBody>
          <a:bodyPr/>
          <a:lstStyle>
            <a:lvl1pPr marL="0" indent="0" algn="ctr">
              <a:spcBef>
                <a:spcPts val="0"/>
              </a:spcBef>
              <a:buSzTx/>
              <a:buNone/>
              <a:defRPr sz="7800">
                <a:solidFill>
                  <a:srgbClr val="333333"/>
                </a:solidFill>
                <a:latin typeface="Lato Bold"/>
                <a:ea typeface="Lato Bold"/>
                <a:cs typeface="Lato Bold"/>
                <a:sym typeface="Lato Bold"/>
              </a:defRPr>
            </a:lvl1pPr>
          </a:lstStyle>
          <a:p>
            <a:pPr/>
            <a:r>
              <a:t>Title Text</a:t>
            </a:r>
          </a:p>
        </p:txBody>
      </p:sp>
      <p:sp>
        <p:nvSpPr>
          <p:cNvPr id="1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 Gold">
    <p:bg>
      <p:bgPr>
        <a:solidFill>
          <a:srgbClr val="9C8338"/>
        </a:solidFill>
      </p:bgPr>
    </p:bg>
    <p:spTree>
      <p:nvGrpSpPr>
        <p:cNvPr id="1" name=""/>
        <p:cNvGrpSpPr/>
        <p:nvPr/>
      </p:nvGrpSpPr>
      <p:grpSpPr>
        <a:xfrm>
          <a:off x="0" y="0"/>
          <a:ext cx="0" cy="0"/>
          <a:chOff x="0" y="0"/>
          <a:chExt cx="0" cy="0"/>
        </a:xfrm>
      </p:grpSpPr>
      <p:pic>
        <p:nvPicPr>
          <p:cNvPr id="152" name="all white.png" descr="all white.png"/>
          <p:cNvPicPr>
            <a:picLocks noChangeAspect="1"/>
          </p:cNvPicPr>
          <p:nvPr/>
        </p:nvPicPr>
        <p:blipFill>
          <a:blip r:embed="rId2">
            <a:extLst/>
          </a:blip>
          <a:srcRect l="15534" t="21758" r="13881" b="28884"/>
          <a:stretch>
            <a:fillRect/>
          </a:stretch>
        </p:blipFill>
        <p:spPr>
          <a:xfrm>
            <a:off x="299184" y="12367948"/>
            <a:ext cx="1678680" cy="922302"/>
          </a:xfrm>
          <a:prstGeom prst="rect">
            <a:avLst/>
          </a:prstGeom>
          <a:ln w="12700">
            <a:miter lim="400000"/>
          </a:ln>
        </p:spPr>
      </p:pic>
      <p:sp>
        <p:nvSpPr>
          <p:cNvPr id="153" name="Title Text"/>
          <p:cNvSpPr txBox="1"/>
          <p:nvPr/>
        </p:nvSpPr>
        <p:spPr>
          <a:xfrm>
            <a:off x="1778000" y="4533900"/>
            <a:ext cx="20828000" cy="464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spcBef>
                <a:spcPts val="0"/>
              </a:spcBef>
              <a:defRPr sz="7800">
                <a:solidFill>
                  <a:srgbClr val="FFFFFF"/>
                </a:solidFill>
                <a:latin typeface="Lato Bold"/>
                <a:ea typeface="Lato Bold"/>
                <a:cs typeface="Lato Bold"/>
                <a:sym typeface="Lato Bold"/>
              </a:defRPr>
            </a:lvl1pPr>
          </a:lstStyle>
          <a:p>
            <a:pPr/>
            <a:r>
              <a:t>Title Text</a:t>
            </a: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 Dark Green">
    <p:spTree>
      <p:nvGrpSpPr>
        <p:cNvPr id="1" name=""/>
        <p:cNvGrpSpPr/>
        <p:nvPr/>
      </p:nvGrpSpPr>
      <p:grpSpPr>
        <a:xfrm>
          <a:off x="0" y="0"/>
          <a:ext cx="0" cy="0"/>
          <a:chOff x="0" y="0"/>
          <a:chExt cx="0" cy="0"/>
        </a:xfrm>
      </p:grpSpPr>
      <p:sp>
        <p:nvSpPr>
          <p:cNvPr id="161" name="Heron flying low over a beach with a short fence in the foreground"/>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162" name="Title Text"/>
          <p:cNvSpPr txBox="1"/>
          <p:nvPr/>
        </p:nvSpPr>
        <p:spPr>
          <a:xfrm>
            <a:off x="1007970" y="917186"/>
            <a:ext cx="5494471" cy="28288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spcBef>
                <a:spcPts val="0"/>
              </a:spcBef>
              <a:defRPr sz="7500">
                <a:solidFill>
                  <a:srgbClr val="FFFFFF"/>
                </a:solidFill>
                <a:latin typeface="Lato Bold"/>
                <a:ea typeface="Lato Bold"/>
                <a:cs typeface="Lato Bold"/>
                <a:sym typeface="Lato Bold"/>
              </a:defRPr>
            </a:lvl1pPr>
          </a:lstStyle>
          <a:p>
            <a:pPr/>
            <a:r>
              <a:t>Title Text</a:t>
            </a:r>
          </a:p>
        </p:txBody>
      </p:sp>
      <p:sp>
        <p:nvSpPr>
          <p:cNvPr id="163" name="Body Level One…"/>
          <p:cNvSpPr txBox="1"/>
          <p:nvPr>
            <p:ph type="body" sz="quarter" idx="22"/>
          </p:nvPr>
        </p:nvSpPr>
        <p:spPr>
          <a:xfrm>
            <a:off x="1577387" y="4992659"/>
            <a:ext cx="5494472" cy="3730681"/>
          </a:xfrm>
          <a:prstGeom prst="rect">
            <a:avLst/>
          </a:prstGeom>
        </p:spPr>
        <p:txBody>
          <a:bodyPr anchor="t"/>
          <a:lstStyle>
            <a:lvl1pPr marL="0" indent="0">
              <a:spcBef>
                <a:spcPts val="0"/>
              </a:spcBef>
              <a:buSzTx/>
              <a:buNone/>
              <a:defRPr sz="4000">
                <a:solidFill>
                  <a:srgbClr val="FFFFFF"/>
                </a:solidFill>
                <a:latin typeface="Lato-Light"/>
                <a:ea typeface="Lato-Light"/>
                <a:cs typeface="Lato-Light"/>
                <a:sym typeface="Lato-Light"/>
              </a:defRPr>
            </a:lvl1pPr>
            <a:lvl2pPr marL="0" indent="0">
              <a:spcBef>
                <a:spcPts val="0"/>
              </a:spcBef>
              <a:buSzTx/>
              <a:buNone/>
              <a:defRPr sz="4000">
                <a:solidFill>
                  <a:srgbClr val="FFFFFF"/>
                </a:solidFill>
                <a:latin typeface="Lato-Light"/>
                <a:ea typeface="Lato-Light"/>
                <a:cs typeface="Lato-Light"/>
                <a:sym typeface="Lato-Light"/>
              </a:defRPr>
            </a:lvl2pPr>
            <a:lvl3pPr marL="0" indent="0">
              <a:spcBef>
                <a:spcPts val="0"/>
              </a:spcBef>
              <a:buSzTx/>
              <a:buNone/>
              <a:defRPr sz="4000">
                <a:solidFill>
                  <a:srgbClr val="FFFFFF"/>
                </a:solidFill>
                <a:latin typeface="Lato-Light"/>
                <a:ea typeface="Lato-Light"/>
                <a:cs typeface="Lato-Light"/>
                <a:sym typeface="Lato-Light"/>
              </a:defRPr>
            </a:lvl3pPr>
            <a:lvl4pPr marL="0" indent="0">
              <a:spcBef>
                <a:spcPts val="0"/>
              </a:spcBef>
              <a:buSzTx/>
              <a:buNone/>
              <a:defRPr sz="4000">
                <a:solidFill>
                  <a:srgbClr val="FFFFFF"/>
                </a:solidFill>
                <a:latin typeface="Lato-Light"/>
                <a:ea typeface="Lato-Light"/>
                <a:cs typeface="Lato-Light"/>
                <a:sym typeface="Lato-Light"/>
              </a:defRPr>
            </a:lvl4pPr>
            <a:lvl5pPr marL="0" indent="0">
              <a:spcBef>
                <a:spcPts val="0"/>
              </a:spcBef>
              <a:buSzTx/>
              <a:buNone/>
              <a:defRPr sz="4000">
                <a:solidFill>
                  <a:srgbClr val="FFFFFF"/>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pic>
        <p:nvPicPr>
          <p:cNvPr id="164" name="logo.png" descr="logo.png"/>
          <p:cNvPicPr>
            <a:picLocks noChangeAspect="1"/>
          </p:cNvPicPr>
          <p:nvPr/>
        </p:nvPicPr>
        <p:blipFill>
          <a:blip r:embed="rId2">
            <a:extLst/>
          </a:blip>
          <a:srcRect l="9231" t="24687" r="9231" b="24687"/>
          <a:stretch>
            <a:fillRect/>
          </a:stretch>
        </p:blipFill>
        <p:spPr>
          <a:xfrm>
            <a:off x="299184" y="12419541"/>
            <a:ext cx="1678869" cy="819022"/>
          </a:xfrm>
          <a:prstGeom prst="rect">
            <a:avLst/>
          </a:prstGeom>
          <a:ln w="12700">
            <a:miter lim="400000"/>
          </a:ln>
        </p:spPr>
      </p:pic>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 Light Green">
    <p:bg>
      <p:bgPr>
        <a:solidFill>
          <a:srgbClr val="4A7350"/>
        </a:solidFill>
      </p:bgPr>
    </p:bg>
    <p:spTree>
      <p:nvGrpSpPr>
        <p:cNvPr id="1" name=""/>
        <p:cNvGrpSpPr/>
        <p:nvPr/>
      </p:nvGrpSpPr>
      <p:grpSpPr>
        <a:xfrm>
          <a:off x="0" y="0"/>
          <a:ext cx="0" cy="0"/>
          <a:chOff x="0" y="0"/>
          <a:chExt cx="0" cy="0"/>
        </a:xfrm>
      </p:grpSpPr>
      <p:sp>
        <p:nvSpPr>
          <p:cNvPr id="172" name="Heron flying low over a beach with a short fence in the foreground"/>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173" name="Body Level One…"/>
          <p:cNvSpPr txBox="1"/>
          <p:nvPr>
            <p:ph type="body" sz="quarter" idx="22"/>
          </p:nvPr>
        </p:nvSpPr>
        <p:spPr>
          <a:xfrm>
            <a:off x="1577387" y="4992659"/>
            <a:ext cx="5494472" cy="3730681"/>
          </a:xfrm>
          <a:prstGeom prst="rect">
            <a:avLst/>
          </a:prstGeom>
        </p:spPr>
        <p:txBody>
          <a:bodyPr anchor="t"/>
          <a:lstStyle>
            <a:lvl1pPr marL="0" indent="0">
              <a:spcBef>
                <a:spcPts val="0"/>
              </a:spcBef>
              <a:buSzTx/>
              <a:buNone/>
              <a:defRPr sz="4000">
                <a:solidFill>
                  <a:srgbClr val="FFFFFF"/>
                </a:solidFill>
                <a:latin typeface="Lato-Light"/>
                <a:ea typeface="Lato-Light"/>
                <a:cs typeface="Lato-Light"/>
                <a:sym typeface="Lato-Light"/>
              </a:defRPr>
            </a:lvl1pPr>
            <a:lvl2pPr marL="0" indent="0">
              <a:spcBef>
                <a:spcPts val="0"/>
              </a:spcBef>
              <a:buSzTx/>
              <a:buNone/>
              <a:defRPr sz="4000">
                <a:solidFill>
                  <a:srgbClr val="FFFFFF"/>
                </a:solidFill>
                <a:latin typeface="Lato-Light"/>
                <a:ea typeface="Lato-Light"/>
                <a:cs typeface="Lato-Light"/>
                <a:sym typeface="Lato-Light"/>
              </a:defRPr>
            </a:lvl2pPr>
            <a:lvl3pPr marL="0" indent="0">
              <a:spcBef>
                <a:spcPts val="0"/>
              </a:spcBef>
              <a:buSzTx/>
              <a:buNone/>
              <a:defRPr sz="4000">
                <a:solidFill>
                  <a:srgbClr val="FFFFFF"/>
                </a:solidFill>
                <a:latin typeface="Lato-Light"/>
                <a:ea typeface="Lato-Light"/>
                <a:cs typeface="Lato-Light"/>
                <a:sym typeface="Lato-Light"/>
              </a:defRPr>
            </a:lvl3pPr>
            <a:lvl4pPr marL="0" indent="0">
              <a:spcBef>
                <a:spcPts val="0"/>
              </a:spcBef>
              <a:buSzTx/>
              <a:buNone/>
              <a:defRPr sz="4000">
                <a:solidFill>
                  <a:srgbClr val="FFFFFF"/>
                </a:solidFill>
                <a:latin typeface="Lato-Light"/>
                <a:ea typeface="Lato-Light"/>
                <a:cs typeface="Lato-Light"/>
                <a:sym typeface="Lato-Light"/>
              </a:defRPr>
            </a:lvl4pPr>
            <a:lvl5pPr marL="0" indent="0">
              <a:spcBef>
                <a:spcPts val="0"/>
              </a:spcBef>
              <a:buSzTx/>
              <a:buNone/>
              <a:defRPr sz="4000">
                <a:solidFill>
                  <a:srgbClr val="FFFFFF"/>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pic>
        <p:nvPicPr>
          <p:cNvPr id="174" name="all white.png" descr="all white.png"/>
          <p:cNvPicPr>
            <a:picLocks noChangeAspect="1"/>
          </p:cNvPicPr>
          <p:nvPr/>
        </p:nvPicPr>
        <p:blipFill>
          <a:blip r:embed="rId2">
            <a:extLst/>
          </a:blip>
          <a:srcRect l="15534" t="21758" r="13881" b="28884"/>
          <a:stretch>
            <a:fillRect/>
          </a:stretch>
        </p:blipFill>
        <p:spPr>
          <a:xfrm>
            <a:off x="299184" y="12367948"/>
            <a:ext cx="1678680" cy="922302"/>
          </a:xfrm>
          <a:prstGeom prst="rect">
            <a:avLst/>
          </a:prstGeom>
          <a:ln w="12700">
            <a:miter lim="400000"/>
          </a:ln>
        </p:spPr>
      </p:pic>
      <p:sp>
        <p:nvSpPr>
          <p:cNvPr id="175" name="Title Text"/>
          <p:cNvSpPr txBox="1"/>
          <p:nvPr>
            <p:ph type="body" sz="quarter" idx="23"/>
          </p:nvPr>
        </p:nvSpPr>
        <p:spPr>
          <a:xfrm>
            <a:off x="1007970" y="917186"/>
            <a:ext cx="5494471" cy="2828828"/>
          </a:xfrm>
          <a:prstGeom prst="rect">
            <a:avLst/>
          </a:prstGeom>
        </p:spPr>
        <p:txBody>
          <a:bodyPr/>
          <a:lstStyle>
            <a:lvl1pPr marL="0" indent="0" algn="ctr">
              <a:spcBef>
                <a:spcPts val="0"/>
              </a:spcBef>
              <a:buSzTx/>
              <a:buNone/>
              <a:defRPr sz="7500">
                <a:solidFill>
                  <a:srgbClr val="FFFFFF"/>
                </a:solidFill>
                <a:latin typeface="Lato Bold"/>
                <a:ea typeface="Lato Bold"/>
                <a:cs typeface="Lato Bold"/>
                <a:sym typeface="Lato Bold"/>
              </a:defRPr>
            </a:lvl1pPr>
          </a:lstStyle>
          <a:p>
            <a:pPr/>
            <a:r>
              <a:t>Title Text</a:t>
            </a:r>
          </a:p>
        </p:txBody>
      </p:sp>
      <p:sp>
        <p:nvSpPr>
          <p:cNvPr id="1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 White">
    <p:bg>
      <p:bgPr>
        <a:solidFill>
          <a:srgbClr val="F4F6F4"/>
        </a:solidFill>
      </p:bgPr>
    </p:bg>
    <p:spTree>
      <p:nvGrpSpPr>
        <p:cNvPr id="1" name=""/>
        <p:cNvGrpSpPr/>
        <p:nvPr/>
      </p:nvGrpSpPr>
      <p:grpSpPr>
        <a:xfrm>
          <a:off x="0" y="0"/>
          <a:ext cx="0" cy="0"/>
          <a:chOff x="0" y="0"/>
          <a:chExt cx="0" cy="0"/>
        </a:xfrm>
      </p:grpSpPr>
      <p:sp>
        <p:nvSpPr>
          <p:cNvPr id="183" name="Heron flying low over a beach with a short fence in the foreground"/>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pic>
        <p:nvPicPr>
          <p:cNvPr id="184" name="all black.png" descr="all black.png"/>
          <p:cNvPicPr>
            <a:picLocks noChangeAspect="1"/>
          </p:cNvPicPr>
          <p:nvPr/>
        </p:nvPicPr>
        <p:blipFill>
          <a:blip r:embed="rId2">
            <a:extLst/>
          </a:blip>
          <a:srcRect l="15476" t="20897" r="15476" b="28524"/>
          <a:stretch>
            <a:fillRect/>
          </a:stretch>
        </p:blipFill>
        <p:spPr>
          <a:xfrm>
            <a:off x="299184" y="12345922"/>
            <a:ext cx="1678853" cy="966264"/>
          </a:xfrm>
          <a:prstGeom prst="rect">
            <a:avLst/>
          </a:prstGeom>
          <a:ln w="12700">
            <a:miter lim="400000"/>
          </a:ln>
        </p:spPr>
      </p:pic>
      <p:sp>
        <p:nvSpPr>
          <p:cNvPr id="185" name="Title Text"/>
          <p:cNvSpPr txBox="1"/>
          <p:nvPr>
            <p:ph type="body" sz="quarter" idx="22"/>
          </p:nvPr>
        </p:nvSpPr>
        <p:spPr>
          <a:xfrm>
            <a:off x="1007970" y="917186"/>
            <a:ext cx="5494471" cy="2828828"/>
          </a:xfrm>
          <a:prstGeom prst="rect">
            <a:avLst/>
          </a:prstGeom>
        </p:spPr>
        <p:txBody>
          <a:bodyPr/>
          <a:lstStyle>
            <a:lvl1pPr marL="0" indent="0" algn="ctr">
              <a:spcBef>
                <a:spcPts val="0"/>
              </a:spcBef>
              <a:buSzTx/>
              <a:buNone/>
              <a:defRPr sz="7500">
                <a:solidFill>
                  <a:srgbClr val="333333"/>
                </a:solidFill>
                <a:latin typeface="Lato Bold"/>
                <a:ea typeface="Lato Bold"/>
                <a:cs typeface="Lato Bold"/>
                <a:sym typeface="Lato Bold"/>
              </a:defRPr>
            </a:lvl1pPr>
          </a:lstStyle>
          <a:p>
            <a:pPr/>
            <a:r>
              <a:t>Title Text</a:t>
            </a:r>
          </a:p>
        </p:txBody>
      </p:sp>
      <p:sp>
        <p:nvSpPr>
          <p:cNvPr id="186" name="Body Level One…"/>
          <p:cNvSpPr txBox="1"/>
          <p:nvPr>
            <p:ph type="body" sz="quarter" idx="23"/>
          </p:nvPr>
        </p:nvSpPr>
        <p:spPr>
          <a:xfrm>
            <a:off x="1577387" y="4992659"/>
            <a:ext cx="5494472" cy="3730681"/>
          </a:xfrm>
          <a:prstGeom prst="rect">
            <a:avLst/>
          </a:prstGeom>
        </p:spPr>
        <p:txBody>
          <a:bodyPr anchor="t"/>
          <a:lstStyle>
            <a:lvl1pPr marL="0" indent="0">
              <a:spcBef>
                <a:spcPts val="0"/>
              </a:spcBef>
              <a:buSzTx/>
              <a:buNone/>
              <a:defRPr sz="4000">
                <a:solidFill>
                  <a:srgbClr val="333333"/>
                </a:solidFill>
                <a:latin typeface="Lato-Light"/>
                <a:ea typeface="Lato-Light"/>
                <a:cs typeface="Lato-Light"/>
                <a:sym typeface="Lato-Light"/>
              </a:defRPr>
            </a:lvl1pPr>
            <a:lvl2pPr marL="0" indent="0">
              <a:spcBef>
                <a:spcPts val="0"/>
              </a:spcBef>
              <a:buSzTx/>
              <a:buNone/>
              <a:defRPr sz="4000">
                <a:solidFill>
                  <a:srgbClr val="333333"/>
                </a:solidFill>
                <a:latin typeface="Lato-Light"/>
                <a:ea typeface="Lato-Light"/>
                <a:cs typeface="Lato-Light"/>
                <a:sym typeface="Lato-Light"/>
              </a:defRPr>
            </a:lvl2pPr>
            <a:lvl3pPr marL="0" indent="0">
              <a:spcBef>
                <a:spcPts val="0"/>
              </a:spcBef>
              <a:buSzTx/>
              <a:buNone/>
              <a:defRPr sz="4000">
                <a:solidFill>
                  <a:srgbClr val="333333"/>
                </a:solidFill>
                <a:latin typeface="Lato-Light"/>
                <a:ea typeface="Lato-Light"/>
                <a:cs typeface="Lato-Light"/>
                <a:sym typeface="Lato-Light"/>
              </a:defRPr>
            </a:lvl3pPr>
            <a:lvl4pPr marL="0" indent="0">
              <a:spcBef>
                <a:spcPts val="0"/>
              </a:spcBef>
              <a:buSzTx/>
              <a:buNone/>
              <a:defRPr sz="4000">
                <a:solidFill>
                  <a:srgbClr val="333333"/>
                </a:solidFill>
                <a:latin typeface="Lato-Light"/>
                <a:ea typeface="Lato-Light"/>
                <a:cs typeface="Lato-Light"/>
                <a:sym typeface="Lato-Light"/>
              </a:defRPr>
            </a:lvl4pPr>
            <a:lvl5pPr marL="0" indent="0">
              <a:spcBef>
                <a:spcPts val="0"/>
              </a:spcBef>
              <a:buSzTx/>
              <a:buNone/>
              <a:defRPr sz="4000">
                <a:solidFill>
                  <a:srgbClr val="333333"/>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sp>
        <p:nvSpPr>
          <p:cNvPr id="1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 Off White">
    <p:bg>
      <p:bgPr>
        <a:solidFill>
          <a:srgbClr val="F7F4EB"/>
        </a:solidFill>
      </p:bgPr>
    </p:bg>
    <p:spTree>
      <p:nvGrpSpPr>
        <p:cNvPr id="1" name=""/>
        <p:cNvGrpSpPr/>
        <p:nvPr/>
      </p:nvGrpSpPr>
      <p:grpSpPr>
        <a:xfrm>
          <a:off x="0" y="0"/>
          <a:ext cx="0" cy="0"/>
          <a:chOff x="0" y="0"/>
          <a:chExt cx="0" cy="0"/>
        </a:xfrm>
      </p:grpSpPr>
      <p:sp>
        <p:nvSpPr>
          <p:cNvPr id="194" name="Heron flying low over a beach with a short fence in the foreground"/>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195" name="Body Level One…"/>
          <p:cNvSpPr txBox="1"/>
          <p:nvPr>
            <p:ph type="body" sz="quarter" idx="22"/>
          </p:nvPr>
        </p:nvSpPr>
        <p:spPr>
          <a:xfrm>
            <a:off x="1577387" y="4992659"/>
            <a:ext cx="5494472" cy="3730681"/>
          </a:xfrm>
          <a:prstGeom prst="rect">
            <a:avLst/>
          </a:prstGeom>
        </p:spPr>
        <p:txBody>
          <a:bodyPr anchor="t"/>
          <a:lstStyle>
            <a:lvl1pPr marL="0" indent="0">
              <a:spcBef>
                <a:spcPts val="0"/>
              </a:spcBef>
              <a:buSzTx/>
              <a:buNone/>
              <a:defRPr sz="4000">
                <a:solidFill>
                  <a:srgbClr val="333333"/>
                </a:solidFill>
                <a:latin typeface="Lato-Light"/>
                <a:ea typeface="Lato-Light"/>
                <a:cs typeface="Lato-Light"/>
                <a:sym typeface="Lato-Light"/>
              </a:defRPr>
            </a:lvl1pPr>
            <a:lvl2pPr marL="0" indent="0">
              <a:spcBef>
                <a:spcPts val="0"/>
              </a:spcBef>
              <a:buSzTx/>
              <a:buNone/>
              <a:defRPr sz="4000">
                <a:solidFill>
                  <a:srgbClr val="333333"/>
                </a:solidFill>
                <a:latin typeface="Lato-Light"/>
                <a:ea typeface="Lato-Light"/>
                <a:cs typeface="Lato-Light"/>
                <a:sym typeface="Lato-Light"/>
              </a:defRPr>
            </a:lvl2pPr>
            <a:lvl3pPr marL="0" indent="0">
              <a:spcBef>
                <a:spcPts val="0"/>
              </a:spcBef>
              <a:buSzTx/>
              <a:buNone/>
              <a:defRPr sz="4000">
                <a:solidFill>
                  <a:srgbClr val="333333"/>
                </a:solidFill>
                <a:latin typeface="Lato-Light"/>
                <a:ea typeface="Lato-Light"/>
                <a:cs typeface="Lato-Light"/>
                <a:sym typeface="Lato-Light"/>
              </a:defRPr>
            </a:lvl3pPr>
            <a:lvl4pPr marL="0" indent="0">
              <a:spcBef>
                <a:spcPts val="0"/>
              </a:spcBef>
              <a:buSzTx/>
              <a:buNone/>
              <a:defRPr sz="4000">
                <a:solidFill>
                  <a:srgbClr val="333333"/>
                </a:solidFill>
                <a:latin typeface="Lato-Light"/>
                <a:ea typeface="Lato-Light"/>
                <a:cs typeface="Lato-Light"/>
                <a:sym typeface="Lato-Light"/>
              </a:defRPr>
            </a:lvl4pPr>
            <a:lvl5pPr marL="0" indent="0">
              <a:spcBef>
                <a:spcPts val="0"/>
              </a:spcBef>
              <a:buSzTx/>
              <a:buNone/>
              <a:defRPr sz="4000">
                <a:solidFill>
                  <a:srgbClr val="333333"/>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pic>
        <p:nvPicPr>
          <p:cNvPr id="196" name="all black.png" descr="all black.png"/>
          <p:cNvPicPr>
            <a:picLocks noChangeAspect="1"/>
          </p:cNvPicPr>
          <p:nvPr/>
        </p:nvPicPr>
        <p:blipFill>
          <a:blip r:embed="rId2">
            <a:extLst/>
          </a:blip>
          <a:srcRect l="15476" t="20897" r="15476" b="28524"/>
          <a:stretch>
            <a:fillRect/>
          </a:stretch>
        </p:blipFill>
        <p:spPr>
          <a:xfrm>
            <a:off x="299184" y="12345922"/>
            <a:ext cx="1678853" cy="966264"/>
          </a:xfrm>
          <a:prstGeom prst="rect">
            <a:avLst/>
          </a:prstGeom>
          <a:ln w="12700">
            <a:miter lim="400000"/>
          </a:ln>
        </p:spPr>
      </p:pic>
      <p:sp>
        <p:nvSpPr>
          <p:cNvPr id="197" name="Title Text"/>
          <p:cNvSpPr txBox="1"/>
          <p:nvPr>
            <p:ph type="body" sz="quarter" idx="23"/>
          </p:nvPr>
        </p:nvSpPr>
        <p:spPr>
          <a:xfrm>
            <a:off x="1007970" y="917186"/>
            <a:ext cx="5494471" cy="2828828"/>
          </a:xfrm>
          <a:prstGeom prst="rect">
            <a:avLst/>
          </a:prstGeom>
        </p:spPr>
        <p:txBody>
          <a:bodyPr/>
          <a:lstStyle>
            <a:lvl1pPr marL="0" indent="0" algn="ctr">
              <a:spcBef>
                <a:spcPts val="0"/>
              </a:spcBef>
              <a:buSzTx/>
              <a:buNone/>
              <a:defRPr sz="7500">
                <a:solidFill>
                  <a:srgbClr val="333333"/>
                </a:solidFill>
                <a:latin typeface="Lato Bold"/>
                <a:ea typeface="Lato Bold"/>
                <a:cs typeface="Lato Bold"/>
                <a:sym typeface="Lato Bold"/>
              </a:defRPr>
            </a:lvl1pPr>
          </a:lstStyle>
          <a:p>
            <a:pPr/>
            <a:r>
              <a:t>Title Text</a:t>
            </a:r>
          </a:p>
        </p:txBody>
      </p:sp>
      <p:sp>
        <p:nvSpPr>
          <p:cNvPr id="1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Light Green">
    <p:bg>
      <p:bgPr>
        <a:solidFill>
          <a:srgbClr val="4A7350"/>
        </a:solidFill>
      </p:bgPr>
    </p:bg>
    <p:spTree>
      <p:nvGrpSpPr>
        <p:cNvPr id="1" name=""/>
        <p:cNvGrpSpPr/>
        <p:nvPr/>
      </p:nvGrpSpPr>
      <p:grpSpPr>
        <a:xfrm>
          <a:off x="0" y="0"/>
          <a:ext cx="0" cy="0"/>
          <a:chOff x="0" y="0"/>
          <a:chExt cx="0" cy="0"/>
        </a:xfrm>
      </p:grpSpPr>
      <p:sp>
        <p:nvSpPr>
          <p:cNvPr id="22" name="Title Text"/>
          <p:cNvSpPr txBox="1"/>
          <p:nvPr/>
        </p:nvSpPr>
        <p:spPr>
          <a:xfrm>
            <a:off x="1778000" y="2298700"/>
            <a:ext cx="20828000" cy="464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ctr">
              <a:spcBef>
                <a:spcPts val="0"/>
              </a:spcBef>
              <a:defRPr sz="9000">
                <a:solidFill>
                  <a:srgbClr val="FFFFFF"/>
                </a:solidFill>
                <a:latin typeface="Lato Bold"/>
                <a:ea typeface="Lato Bold"/>
                <a:cs typeface="Lato Bold"/>
                <a:sym typeface="Lato Bold"/>
              </a:defRPr>
            </a:lvl1pPr>
          </a:lstStyle>
          <a:p>
            <a:pPr/>
            <a:r>
              <a:t>Title Text</a:t>
            </a:r>
          </a:p>
        </p:txBody>
      </p:sp>
      <p:pic>
        <p:nvPicPr>
          <p:cNvPr id="23" name="all white.png" descr="all white.png"/>
          <p:cNvPicPr>
            <a:picLocks noChangeAspect="1"/>
          </p:cNvPicPr>
          <p:nvPr/>
        </p:nvPicPr>
        <p:blipFill>
          <a:blip r:embed="rId2">
            <a:extLst/>
          </a:blip>
          <a:srcRect l="15534" t="21758" r="13881" b="28884"/>
          <a:stretch>
            <a:fillRect/>
          </a:stretch>
        </p:blipFill>
        <p:spPr>
          <a:xfrm>
            <a:off x="22069629" y="423927"/>
            <a:ext cx="1616903" cy="888360"/>
          </a:xfrm>
          <a:prstGeom prst="rect">
            <a:avLst/>
          </a:prstGeom>
          <a:ln w="12700">
            <a:miter lim="400000"/>
          </a:ln>
        </p:spPr>
      </p:pic>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 Gold">
    <p:bg>
      <p:bgPr>
        <a:solidFill>
          <a:srgbClr val="9C8338"/>
        </a:solidFill>
      </p:bgPr>
    </p:bg>
    <p:spTree>
      <p:nvGrpSpPr>
        <p:cNvPr id="1" name=""/>
        <p:cNvGrpSpPr/>
        <p:nvPr/>
      </p:nvGrpSpPr>
      <p:grpSpPr>
        <a:xfrm>
          <a:off x="0" y="0"/>
          <a:ext cx="0" cy="0"/>
          <a:chOff x="0" y="0"/>
          <a:chExt cx="0" cy="0"/>
        </a:xfrm>
      </p:grpSpPr>
      <p:sp>
        <p:nvSpPr>
          <p:cNvPr id="205" name="Heron flying low over a beach with a short fence in the foreground"/>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pic>
        <p:nvPicPr>
          <p:cNvPr id="206" name="all white.png" descr="all white.png"/>
          <p:cNvPicPr>
            <a:picLocks noChangeAspect="1"/>
          </p:cNvPicPr>
          <p:nvPr/>
        </p:nvPicPr>
        <p:blipFill>
          <a:blip r:embed="rId2">
            <a:extLst/>
          </a:blip>
          <a:srcRect l="15534" t="21758" r="13881" b="28884"/>
          <a:stretch>
            <a:fillRect/>
          </a:stretch>
        </p:blipFill>
        <p:spPr>
          <a:xfrm>
            <a:off x="299184" y="12367948"/>
            <a:ext cx="1678680" cy="922302"/>
          </a:xfrm>
          <a:prstGeom prst="rect">
            <a:avLst/>
          </a:prstGeom>
          <a:ln w="12700">
            <a:miter lim="400000"/>
          </a:ln>
        </p:spPr>
      </p:pic>
      <p:sp>
        <p:nvSpPr>
          <p:cNvPr id="207" name="Title Text"/>
          <p:cNvSpPr txBox="1"/>
          <p:nvPr>
            <p:ph type="body" sz="quarter" idx="22"/>
          </p:nvPr>
        </p:nvSpPr>
        <p:spPr>
          <a:xfrm>
            <a:off x="1007970" y="917186"/>
            <a:ext cx="5494471" cy="2828828"/>
          </a:xfrm>
          <a:prstGeom prst="rect">
            <a:avLst/>
          </a:prstGeom>
        </p:spPr>
        <p:txBody>
          <a:bodyPr/>
          <a:lstStyle>
            <a:lvl1pPr marL="0" indent="0" algn="ctr">
              <a:spcBef>
                <a:spcPts val="0"/>
              </a:spcBef>
              <a:buSzTx/>
              <a:buNone/>
              <a:defRPr sz="7500">
                <a:solidFill>
                  <a:srgbClr val="FFFFFF"/>
                </a:solidFill>
                <a:latin typeface="Lato Bold"/>
                <a:ea typeface="Lato Bold"/>
                <a:cs typeface="Lato Bold"/>
                <a:sym typeface="Lato Bold"/>
              </a:defRPr>
            </a:lvl1pPr>
          </a:lstStyle>
          <a:p>
            <a:pPr/>
            <a:r>
              <a:t>Title Text</a:t>
            </a:r>
          </a:p>
        </p:txBody>
      </p:sp>
      <p:sp>
        <p:nvSpPr>
          <p:cNvPr id="208" name="Body Level One…"/>
          <p:cNvSpPr txBox="1"/>
          <p:nvPr>
            <p:ph type="body" sz="quarter" idx="23"/>
          </p:nvPr>
        </p:nvSpPr>
        <p:spPr>
          <a:xfrm>
            <a:off x="1577387" y="4992659"/>
            <a:ext cx="5494472" cy="3730681"/>
          </a:xfrm>
          <a:prstGeom prst="rect">
            <a:avLst/>
          </a:prstGeom>
        </p:spPr>
        <p:txBody>
          <a:bodyPr anchor="t"/>
          <a:lstStyle>
            <a:lvl1pPr marL="0" indent="0">
              <a:spcBef>
                <a:spcPts val="0"/>
              </a:spcBef>
              <a:buSzTx/>
              <a:buNone/>
              <a:defRPr sz="4000">
                <a:solidFill>
                  <a:srgbClr val="FFFFFF"/>
                </a:solidFill>
                <a:latin typeface="Lato-Light"/>
                <a:ea typeface="Lato-Light"/>
                <a:cs typeface="Lato-Light"/>
                <a:sym typeface="Lato-Light"/>
              </a:defRPr>
            </a:lvl1pPr>
            <a:lvl2pPr marL="0" indent="0">
              <a:spcBef>
                <a:spcPts val="0"/>
              </a:spcBef>
              <a:buSzTx/>
              <a:buNone/>
              <a:defRPr sz="4000">
                <a:solidFill>
                  <a:srgbClr val="FFFFFF"/>
                </a:solidFill>
                <a:latin typeface="Lato-Light"/>
                <a:ea typeface="Lato-Light"/>
                <a:cs typeface="Lato-Light"/>
                <a:sym typeface="Lato-Light"/>
              </a:defRPr>
            </a:lvl2pPr>
            <a:lvl3pPr marL="0" indent="0">
              <a:spcBef>
                <a:spcPts val="0"/>
              </a:spcBef>
              <a:buSzTx/>
              <a:buNone/>
              <a:defRPr sz="4000">
                <a:solidFill>
                  <a:srgbClr val="FFFFFF"/>
                </a:solidFill>
                <a:latin typeface="Lato-Light"/>
                <a:ea typeface="Lato-Light"/>
                <a:cs typeface="Lato-Light"/>
                <a:sym typeface="Lato-Light"/>
              </a:defRPr>
            </a:lvl3pPr>
            <a:lvl4pPr marL="0" indent="0">
              <a:spcBef>
                <a:spcPts val="0"/>
              </a:spcBef>
              <a:buSzTx/>
              <a:buNone/>
              <a:defRPr sz="4000">
                <a:solidFill>
                  <a:srgbClr val="FFFFFF"/>
                </a:solidFill>
                <a:latin typeface="Lato-Light"/>
                <a:ea typeface="Lato-Light"/>
                <a:cs typeface="Lato-Light"/>
                <a:sym typeface="Lato-Light"/>
              </a:defRPr>
            </a:lvl4pPr>
            <a:lvl5pPr marL="0" indent="0">
              <a:spcBef>
                <a:spcPts val="0"/>
              </a:spcBef>
              <a:buSzTx/>
              <a:buNone/>
              <a:defRPr sz="4000">
                <a:solidFill>
                  <a:srgbClr val="FFFFFF"/>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sp>
        <p:nvSpPr>
          <p:cNvPr id="2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 Dark Green">
    <p:spTree>
      <p:nvGrpSpPr>
        <p:cNvPr id="1" name=""/>
        <p:cNvGrpSpPr/>
        <p:nvPr/>
      </p:nvGrpSpPr>
      <p:grpSpPr>
        <a:xfrm>
          <a:off x="0" y="0"/>
          <a:ext cx="0" cy="0"/>
          <a:chOff x="0" y="0"/>
          <a:chExt cx="0" cy="0"/>
        </a:xfrm>
      </p:grpSpPr>
      <p:sp>
        <p:nvSpPr>
          <p:cNvPr id="216" name="Title Text"/>
          <p:cNvSpPr txBox="1"/>
          <p:nvPr>
            <p:ph type="body" sz="quarter" idx="21"/>
          </p:nvPr>
        </p:nvSpPr>
        <p:spPr>
          <a:xfrm>
            <a:off x="1689100" y="355600"/>
            <a:ext cx="21005800" cy="2286000"/>
          </a:xfrm>
          <a:prstGeom prst="rect">
            <a:avLst/>
          </a:prstGeom>
        </p:spPr>
        <p:txBody>
          <a:bodyPr/>
          <a:lstStyle>
            <a:lvl1pPr marL="0" indent="0" algn="ctr">
              <a:spcBef>
                <a:spcPts val="0"/>
              </a:spcBef>
              <a:buSzTx/>
              <a:buNone/>
              <a:defRPr sz="8500">
                <a:solidFill>
                  <a:srgbClr val="FFFFFF"/>
                </a:solidFill>
                <a:latin typeface="Lato Bold"/>
                <a:ea typeface="Lato Bold"/>
                <a:cs typeface="Lato Bold"/>
                <a:sym typeface="Lato Bold"/>
              </a:defRPr>
            </a:lvl1pPr>
          </a:lstStyle>
          <a:p>
            <a:pPr/>
            <a:r>
              <a:t>Title Text</a:t>
            </a:r>
          </a:p>
        </p:txBody>
      </p:sp>
      <p:sp>
        <p:nvSpPr>
          <p:cNvPr id="2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Top - Light Green">
    <p:bg>
      <p:bgPr>
        <a:solidFill>
          <a:srgbClr val="4A7350"/>
        </a:solidFill>
      </p:bgPr>
    </p:bg>
    <p:spTree>
      <p:nvGrpSpPr>
        <p:cNvPr id="1" name=""/>
        <p:cNvGrpSpPr/>
        <p:nvPr/>
      </p:nvGrpSpPr>
      <p:grpSpPr>
        <a:xfrm>
          <a:off x="0" y="0"/>
          <a:ext cx="0" cy="0"/>
          <a:chOff x="0" y="0"/>
          <a:chExt cx="0" cy="0"/>
        </a:xfrm>
      </p:grpSpPr>
      <p:pic>
        <p:nvPicPr>
          <p:cNvPr id="224" name="all white.png" descr="all white.png"/>
          <p:cNvPicPr>
            <a:picLocks noChangeAspect="1"/>
          </p:cNvPicPr>
          <p:nvPr/>
        </p:nvPicPr>
        <p:blipFill>
          <a:blip r:embed="rId2">
            <a:extLst/>
          </a:blip>
          <a:srcRect l="15534" t="21758" r="13881" b="28884"/>
          <a:stretch>
            <a:fillRect/>
          </a:stretch>
        </p:blipFill>
        <p:spPr>
          <a:xfrm>
            <a:off x="299184" y="12367948"/>
            <a:ext cx="1678680" cy="922302"/>
          </a:xfrm>
          <a:prstGeom prst="rect">
            <a:avLst/>
          </a:prstGeom>
          <a:ln w="12700">
            <a:miter lim="400000"/>
          </a:ln>
        </p:spPr>
      </p:pic>
      <p:sp>
        <p:nvSpPr>
          <p:cNvPr id="225" name="Title Text"/>
          <p:cNvSpPr txBox="1"/>
          <p:nvPr>
            <p:ph type="body" sz="quarter" idx="21"/>
          </p:nvPr>
        </p:nvSpPr>
        <p:spPr>
          <a:xfrm>
            <a:off x="1689100" y="355600"/>
            <a:ext cx="21005800" cy="2286000"/>
          </a:xfrm>
          <a:prstGeom prst="rect">
            <a:avLst/>
          </a:prstGeom>
        </p:spPr>
        <p:txBody>
          <a:bodyPr/>
          <a:lstStyle>
            <a:lvl1pPr marL="0" indent="0" algn="ctr">
              <a:spcBef>
                <a:spcPts val="0"/>
              </a:spcBef>
              <a:buSzTx/>
              <a:buNone/>
              <a:defRPr sz="8500">
                <a:solidFill>
                  <a:srgbClr val="FFFFFF"/>
                </a:solidFill>
                <a:latin typeface="Lato Bold"/>
                <a:ea typeface="Lato Bold"/>
                <a:cs typeface="Lato Bold"/>
                <a:sym typeface="Lato Bold"/>
              </a:defRPr>
            </a:lvl1pPr>
          </a:lstStyle>
          <a:p>
            <a:pPr/>
            <a:r>
              <a:t>Title Text</a:t>
            </a: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Top - White">
    <p:bg>
      <p:bgPr>
        <a:solidFill>
          <a:srgbClr val="F4F6F4"/>
        </a:solidFill>
      </p:bgPr>
    </p:bg>
    <p:spTree>
      <p:nvGrpSpPr>
        <p:cNvPr id="1" name=""/>
        <p:cNvGrpSpPr/>
        <p:nvPr/>
      </p:nvGrpSpPr>
      <p:grpSpPr>
        <a:xfrm>
          <a:off x="0" y="0"/>
          <a:ext cx="0" cy="0"/>
          <a:chOff x="0" y="0"/>
          <a:chExt cx="0" cy="0"/>
        </a:xfrm>
      </p:grpSpPr>
      <p:pic>
        <p:nvPicPr>
          <p:cNvPr id="233" name="all black.png" descr="all black.png"/>
          <p:cNvPicPr>
            <a:picLocks noChangeAspect="1"/>
          </p:cNvPicPr>
          <p:nvPr/>
        </p:nvPicPr>
        <p:blipFill>
          <a:blip r:embed="rId2">
            <a:extLst/>
          </a:blip>
          <a:srcRect l="15476" t="20897" r="15476" b="28524"/>
          <a:stretch>
            <a:fillRect/>
          </a:stretch>
        </p:blipFill>
        <p:spPr>
          <a:xfrm>
            <a:off x="299184" y="12345922"/>
            <a:ext cx="1678853" cy="966264"/>
          </a:xfrm>
          <a:prstGeom prst="rect">
            <a:avLst/>
          </a:prstGeom>
          <a:ln w="12700">
            <a:miter lim="400000"/>
          </a:ln>
        </p:spPr>
      </p:pic>
      <p:sp>
        <p:nvSpPr>
          <p:cNvPr id="234" name="Title Text"/>
          <p:cNvSpPr txBox="1"/>
          <p:nvPr>
            <p:ph type="body" sz="quarter" idx="21"/>
          </p:nvPr>
        </p:nvSpPr>
        <p:spPr>
          <a:xfrm>
            <a:off x="1689100" y="355600"/>
            <a:ext cx="21005800" cy="2286000"/>
          </a:xfrm>
          <a:prstGeom prst="rect">
            <a:avLst/>
          </a:prstGeom>
        </p:spPr>
        <p:txBody>
          <a:bodyPr/>
          <a:lstStyle>
            <a:lvl1pPr marL="0" indent="0" algn="ctr">
              <a:spcBef>
                <a:spcPts val="0"/>
              </a:spcBef>
              <a:buSzTx/>
              <a:buNone/>
              <a:defRPr sz="8500">
                <a:solidFill>
                  <a:srgbClr val="333333"/>
                </a:solidFill>
                <a:latin typeface="Lato Bold"/>
                <a:ea typeface="Lato Bold"/>
                <a:cs typeface="Lato Bold"/>
                <a:sym typeface="Lato Bold"/>
              </a:defRPr>
            </a:lvl1pPr>
          </a:lstStyle>
          <a:p>
            <a:pPr/>
            <a:r>
              <a:t>Title Text</a:t>
            </a: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Top - Off White">
    <p:bg>
      <p:bgPr>
        <a:solidFill>
          <a:srgbClr val="F7F4EB"/>
        </a:solidFill>
      </p:bgPr>
    </p:bg>
    <p:spTree>
      <p:nvGrpSpPr>
        <p:cNvPr id="1" name=""/>
        <p:cNvGrpSpPr/>
        <p:nvPr/>
      </p:nvGrpSpPr>
      <p:grpSpPr>
        <a:xfrm>
          <a:off x="0" y="0"/>
          <a:ext cx="0" cy="0"/>
          <a:chOff x="0" y="0"/>
          <a:chExt cx="0" cy="0"/>
        </a:xfrm>
      </p:grpSpPr>
      <p:pic>
        <p:nvPicPr>
          <p:cNvPr id="242" name="all black.png" descr="all black.png"/>
          <p:cNvPicPr>
            <a:picLocks noChangeAspect="1"/>
          </p:cNvPicPr>
          <p:nvPr/>
        </p:nvPicPr>
        <p:blipFill>
          <a:blip r:embed="rId2">
            <a:extLst/>
          </a:blip>
          <a:srcRect l="15476" t="20897" r="15476" b="28524"/>
          <a:stretch>
            <a:fillRect/>
          </a:stretch>
        </p:blipFill>
        <p:spPr>
          <a:xfrm>
            <a:off x="299184" y="12345922"/>
            <a:ext cx="1678853" cy="966264"/>
          </a:xfrm>
          <a:prstGeom prst="rect">
            <a:avLst/>
          </a:prstGeom>
          <a:ln w="12700">
            <a:miter lim="400000"/>
          </a:ln>
        </p:spPr>
      </p:pic>
      <p:sp>
        <p:nvSpPr>
          <p:cNvPr id="243" name="Title Text"/>
          <p:cNvSpPr txBox="1"/>
          <p:nvPr>
            <p:ph type="body" sz="quarter" idx="21"/>
          </p:nvPr>
        </p:nvSpPr>
        <p:spPr>
          <a:xfrm>
            <a:off x="1689100" y="355600"/>
            <a:ext cx="21005800" cy="2286000"/>
          </a:xfrm>
          <a:prstGeom prst="rect">
            <a:avLst/>
          </a:prstGeom>
        </p:spPr>
        <p:txBody>
          <a:bodyPr/>
          <a:lstStyle>
            <a:lvl1pPr marL="0" indent="0" algn="ctr">
              <a:spcBef>
                <a:spcPts val="0"/>
              </a:spcBef>
              <a:buSzTx/>
              <a:buNone/>
              <a:defRPr sz="8500">
                <a:solidFill>
                  <a:srgbClr val="333333"/>
                </a:solidFill>
                <a:latin typeface="+mj-lt"/>
                <a:ea typeface="+mj-ea"/>
                <a:cs typeface="+mj-cs"/>
                <a:sym typeface="Libre Baskerville"/>
              </a:defRPr>
            </a:lvl1pPr>
          </a:lstStyle>
          <a:p>
            <a:pPr/>
            <a:r>
              <a:t>Title Text</a:t>
            </a:r>
          </a:p>
        </p:txBody>
      </p:sp>
      <p:sp>
        <p:nvSpPr>
          <p:cNvPr id="2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Top - Gold">
    <p:bg>
      <p:bgPr>
        <a:solidFill>
          <a:srgbClr val="9C8338"/>
        </a:solidFill>
      </p:bgPr>
    </p:bg>
    <p:spTree>
      <p:nvGrpSpPr>
        <p:cNvPr id="1" name=""/>
        <p:cNvGrpSpPr/>
        <p:nvPr/>
      </p:nvGrpSpPr>
      <p:grpSpPr>
        <a:xfrm>
          <a:off x="0" y="0"/>
          <a:ext cx="0" cy="0"/>
          <a:chOff x="0" y="0"/>
          <a:chExt cx="0" cy="0"/>
        </a:xfrm>
      </p:grpSpPr>
      <p:pic>
        <p:nvPicPr>
          <p:cNvPr id="251" name="all white.png" descr="all white.png"/>
          <p:cNvPicPr>
            <a:picLocks noChangeAspect="1"/>
          </p:cNvPicPr>
          <p:nvPr/>
        </p:nvPicPr>
        <p:blipFill>
          <a:blip r:embed="rId2">
            <a:extLst/>
          </a:blip>
          <a:srcRect l="15534" t="21758" r="13881" b="28884"/>
          <a:stretch>
            <a:fillRect/>
          </a:stretch>
        </p:blipFill>
        <p:spPr>
          <a:xfrm>
            <a:off x="299184" y="12367948"/>
            <a:ext cx="1678680" cy="922302"/>
          </a:xfrm>
          <a:prstGeom prst="rect">
            <a:avLst/>
          </a:prstGeom>
          <a:ln w="12700">
            <a:miter lim="400000"/>
          </a:ln>
        </p:spPr>
      </p:pic>
      <p:sp>
        <p:nvSpPr>
          <p:cNvPr id="252" name="Title Text"/>
          <p:cNvSpPr txBox="1"/>
          <p:nvPr>
            <p:ph type="body" sz="quarter" idx="21"/>
          </p:nvPr>
        </p:nvSpPr>
        <p:spPr>
          <a:xfrm>
            <a:off x="1689100" y="355600"/>
            <a:ext cx="21005800" cy="2286000"/>
          </a:xfrm>
          <a:prstGeom prst="rect">
            <a:avLst/>
          </a:prstGeom>
        </p:spPr>
        <p:txBody>
          <a:bodyPr/>
          <a:lstStyle>
            <a:lvl1pPr marL="0" indent="0" algn="ctr">
              <a:spcBef>
                <a:spcPts val="0"/>
              </a:spcBef>
              <a:buSzTx/>
              <a:buNone/>
              <a:defRPr sz="8500">
                <a:solidFill>
                  <a:srgbClr val="FFFFFF"/>
                </a:solidFill>
                <a:latin typeface="Lato Bold"/>
                <a:ea typeface="Lato Bold"/>
                <a:cs typeface="Lato Bold"/>
                <a:sym typeface="Lato Bold"/>
              </a:defRPr>
            </a:lvl1pPr>
          </a:lstStyle>
          <a:p>
            <a:pPr/>
            <a:r>
              <a:t>Title Text</a:t>
            </a:r>
          </a:p>
        </p:txBody>
      </p:sp>
      <p:sp>
        <p:nvSpPr>
          <p:cNvPr id="2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ransition - Dark Green">
    <p:spTree>
      <p:nvGrpSpPr>
        <p:cNvPr id="1" name=""/>
        <p:cNvGrpSpPr/>
        <p:nvPr/>
      </p:nvGrpSpPr>
      <p:grpSpPr>
        <a:xfrm>
          <a:off x="0" y="0"/>
          <a:ext cx="0" cy="0"/>
          <a:chOff x="0" y="0"/>
          <a:chExt cx="0" cy="0"/>
        </a:xfrm>
      </p:grpSpPr>
      <p:sp>
        <p:nvSpPr>
          <p:cNvPr id="260" name="Text"/>
          <p:cNvSpPr txBox="1"/>
          <p:nvPr>
            <p:ph type="body" sz="quarter" idx="21"/>
          </p:nvPr>
        </p:nvSpPr>
        <p:spPr>
          <a:xfrm>
            <a:off x="1299911" y="7221398"/>
            <a:ext cx="2802827" cy="1778001"/>
          </a:xfrm>
          <a:prstGeom prst="rect">
            <a:avLst/>
          </a:prstGeom>
        </p:spPr>
        <p:txBody>
          <a:bodyPr wrap="none">
            <a:spAutoFit/>
          </a:bodyPr>
          <a:lstStyle/>
          <a:p>
            <a:pPr marL="0" indent="0">
              <a:buSzTx/>
              <a:buNone/>
              <a:defRPr sz="11000">
                <a:solidFill>
                  <a:srgbClr val="FFFFFF"/>
                </a:solidFill>
                <a:latin typeface="Lato Bold"/>
                <a:ea typeface="Lato Bold"/>
                <a:cs typeface="Lato Bold"/>
                <a:sym typeface="Lato Bold"/>
              </a:defRPr>
            </a:pPr>
          </a:p>
        </p:txBody>
      </p:sp>
      <p:sp>
        <p:nvSpPr>
          <p:cNvPr id="261" name="Text"/>
          <p:cNvSpPr txBox="1"/>
          <p:nvPr>
            <p:ph type="body" sz="quarter" idx="22"/>
          </p:nvPr>
        </p:nvSpPr>
        <p:spPr>
          <a:xfrm>
            <a:off x="1388195" y="9038730"/>
            <a:ext cx="1241426" cy="863601"/>
          </a:xfrm>
          <a:prstGeom prst="rect">
            <a:avLst/>
          </a:prstGeom>
        </p:spPr>
        <p:txBody>
          <a:bodyPr wrap="none">
            <a:spAutoFit/>
          </a:bodyPr>
          <a:lstStyle/>
          <a:p>
            <a:pPr marL="0" indent="0">
              <a:buSzTx/>
              <a:buNone/>
              <a:defRPr sz="5000">
                <a:solidFill>
                  <a:srgbClr val="D4A84B"/>
                </a:solidFill>
                <a:latin typeface="Lato-Light"/>
                <a:ea typeface="Lato-Light"/>
                <a:cs typeface="Lato-Light"/>
                <a:sym typeface="Lato-Light"/>
              </a:defRPr>
            </a:pPr>
          </a:p>
        </p:txBody>
      </p:sp>
      <p:pic>
        <p:nvPicPr>
          <p:cNvPr id="262" name="logo.png" descr="logo.png"/>
          <p:cNvPicPr>
            <a:picLocks noChangeAspect="1"/>
          </p:cNvPicPr>
          <p:nvPr/>
        </p:nvPicPr>
        <p:blipFill>
          <a:blip r:embed="rId2">
            <a:extLst/>
          </a:blip>
          <a:srcRect l="9231" t="24687" r="9231" b="24687"/>
          <a:stretch>
            <a:fillRect/>
          </a:stretch>
        </p:blipFill>
        <p:spPr>
          <a:xfrm>
            <a:off x="22069628" y="473536"/>
            <a:ext cx="1616958" cy="788819"/>
          </a:xfrm>
          <a:prstGeom prst="rect">
            <a:avLst/>
          </a:prstGeom>
          <a:ln w="12700">
            <a:miter lim="400000"/>
          </a:ln>
        </p:spPr>
      </p:pic>
      <p:sp>
        <p:nvSpPr>
          <p:cNvPr id="2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ransition - Light Green">
    <p:bg>
      <p:bgPr>
        <a:solidFill>
          <a:srgbClr val="4A7350"/>
        </a:solidFill>
      </p:bgPr>
    </p:bg>
    <p:spTree>
      <p:nvGrpSpPr>
        <p:cNvPr id="1" name=""/>
        <p:cNvGrpSpPr/>
        <p:nvPr/>
      </p:nvGrpSpPr>
      <p:grpSpPr>
        <a:xfrm>
          <a:off x="0" y="0"/>
          <a:ext cx="0" cy="0"/>
          <a:chOff x="0" y="0"/>
          <a:chExt cx="0" cy="0"/>
        </a:xfrm>
      </p:grpSpPr>
      <p:sp>
        <p:nvSpPr>
          <p:cNvPr id="270" name="Text"/>
          <p:cNvSpPr txBox="1"/>
          <p:nvPr>
            <p:ph type="body" sz="quarter" idx="21"/>
          </p:nvPr>
        </p:nvSpPr>
        <p:spPr>
          <a:xfrm>
            <a:off x="1388195" y="9038730"/>
            <a:ext cx="1241426" cy="863601"/>
          </a:xfrm>
          <a:prstGeom prst="rect">
            <a:avLst/>
          </a:prstGeom>
        </p:spPr>
        <p:txBody>
          <a:bodyPr wrap="none">
            <a:spAutoFit/>
          </a:bodyPr>
          <a:lstStyle/>
          <a:p>
            <a:pPr marL="0" indent="0">
              <a:buSzTx/>
              <a:buNone/>
              <a:defRPr sz="5000">
                <a:solidFill>
                  <a:srgbClr val="FFFFFF"/>
                </a:solidFill>
                <a:latin typeface="Lato-Light"/>
                <a:ea typeface="Lato-Light"/>
                <a:cs typeface="Lato-Light"/>
                <a:sym typeface="Lato-Light"/>
              </a:defRPr>
            </a:pPr>
          </a:p>
        </p:txBody>
      </p:sp>
      <p:sp>
        <p:nvSpPr>
          <p:cNvPr id="271" name="Text"/>
          <p:cNvSpPr txBox="1"/>
          <p:nvPr>
            <p:ph type="body" sz="quarter" idx="22"/>
          </p:nvPr>
        </p:nvSpPr>
        <p:spPr>
          <a:xfrm>
            <a:off x="1299911" y="7221398"/>
            <a:ext cx="2802827" cy="1778001"/>
          </a:xfrm>
          <a:prstGeom prst="rect">
            <a:avLst/>
          </a:prstGeom>
        </p:spPr>
        <p:txBody>
          <a:bodyPr wrap="none">
            <a:spAutoFit/>
          </a:bodyPr>
          <a:lstStyle/>
          <a:p>
            <a:pPr marL="0" indent="0">
              <a:buSzTx/>
              <a:buNone/>
              <a:defRPr sz="11000">
                <a:solidFill>
                  <a:srgbClr val="FFFFFF"/>
                </a:solidFill>
                <a:latin typeface="Lato Bold"/>
                <a:ea typeface="Lato Bold"/>
                <a:cs typeface="Lato Bold"/>
                <a:sym typeface="Lato Bold"/>
              </a:defRPr>
            </a:pPr>
          </a:p>
        </p:txBody>
      </p:sp>
      <p:pic>
        <p:nvPicPr>
          <p:cNvPr id="272" name="all white.png" descr="all white.png"/>
          <p:cNvPicPr>
            <a:picLocks noChangeAspect="1"/>
          </p:cNvPicPr>
          <p:nvPr/>
        </p:nvPicPr>
        <p:blipFill>
          <a:blip r:embed="rId2">
            <a:extLst/>
          </a:blip>
          <a:srcRect l="15534" t="21758" r="13881" b="28884"/>
          <a:stretch>
            <a:fillRect/>
          </a:stretch>
        </p:blipFill>
        <p:spPr>
          <a:xfrm>
            <a:off x="22069629" y="423927"/>
            <a:ext cx="1616903" cy="888360"/>
          </a:xfrm>
          <a:prstGeom prst="rect">
            <a:avLst/>
          </a:prstGeom>
          <a:ln w="12700">
            <a:miter lim="400000"/>
          </a:ln>
        </p:spPr>
      </p:pic>
      <p:sp>
        <p:nvSpPr>
          <p:cNvPr id="2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ransition - White">
    <p:bg>
      <p:bgPr>
        <a:solidFill>
          <a:srgbClr val="F4F6F4"/>
        </a:solidFill>
      </p:bgPr>
    </p:bg>
    <p:spTree>
      <p:nvGrpSpPr>
        <p:cNvPr id="1" name=""/>
        <p:cNvGrpSpPr/>
        <p:nvPr/>
      </p:nvGrpSpPr>
      <p:grpSpPr>
        <a:xfrm>
          <a:off x="0" y="0"/>
          <a:ext cx="0" cy="0"/>
          <a:chOff x="0" y="0"/>
          <a:chExt cx="0" cy="0"/>
        </a:xfrm>
      </p:grpSpPr>
      <p:sp>
        <p:nvSpPr>
          <p:cNvPr id="280" name="Text"/>
          <p:cNvSpPr txBox="1"/>
          <p:nvPr>
            <p:ph type="body" sz="quarter" idx="21"/>
          </p:nvPr>
        </p:nvSpPr>
        <p:spPr>
          <a:xfrm>
            <a:off x="1388195" y="9038730"/>
            <a:ext cx="1241426" cy="863601"/>
          </a:xfrm>
          <a:prstGeom prst="rect">
            <a:avLst/>
          </a:prstGeom>
        </p:spPr>
        <p:txBody>
          <a:bodyPr wrap="none">
            <a:spAutoFit/>
          </a:bodyPr>
          <a:lstStyle/>
          <a:p>
            <a:pPr marL="0" indent="0">
              <a:buSzTx/>
              <a:buNone/>
              <a:defRPr sz="5000">
                <a:solidFill>
                  <a:srgbClr val="333333"/>
                </a:solidFill>
                <a:latin typeface="Lato-Light"/>
                <a:ea typeface="Lato-Light"/>
                <a:cs typeface="Lato-Light"/>
                <a:sym typeface="Lato-Light"/>
              </a:defRPr>
            </a:pPr>
          </a:p>
        </p:txBody>
      </p:sp>
      <p:sp>
        <p:nvSpPr>
          <p:cNvPr id="281" name="Text"/>
          <p:cNvSpPr txBox="1"/>
          <p:nvPr>
            <p:ph type="body" sz="quarter" idx="22"/>
          </p:nvPr>
        </p:nvSpPr>
        <p:spPr>
          <a:xfrm>
            <a:off x="1299911" y="7221398"/>
            <a:ext cx="2802827" cy="1778001"/>
          </a:xfrm>
          <a:prstGeom prst="rect">
            <a:avLst/>
          </a:prstGeom>
        </p:spPr>
        <p:txBody>
          <a:bodyPr wrap="none">
            <a:spAutoFit/>
          </a:bodyPr>
          <a:lstStyle/>
          <a:p>
            <a:pPr marL="0" indent="0">
              <a:buSzTx/>
              <a:buNone/>
              <a:defRPr sz="11000">
                <a:solidFill>
                  <a:srgbClr val="333333"/>
                </a:solidFill>
                <a:latin typeface="Lato Bold"/>
                <a:ea typeface="Lato Bold"/>
                <a:cs typeface="Lato Bold"/>
                <a:sym typeface="Lato Bold"/>
              </a:defRPr>
            </a:pPr>
          </a:p>
        </p:txBody>
      </p:sp>
      <p:pic>
        <p:nvPicPr>
          <p:cNvPr id="282" name="all black.png" descr="all black.png"/>
          <p:cNvPicPr>
            <a:picLocks noChangeAspect="1"/>
          </p:cNvPicPr>
          <p:nvPr/>
        </p:nvPicPr>
        <p:blipFill>
          <a:blip r:embed="rId2">
            <a:extLst/>
          </a:blip>
          <a:srcRect l="15617" t="23961" r="15617" b="29539"/>
          <a:stretch>
            <a:fillRect/>
          </a:stretch>
        </p:blipFill>
        <p:spPr>
          <a:xfrm>
            <a:off x="22002208" y="391185"/>
            <a:ext cx="1751583" cy="930627"/>
          </a:xfrm>
          <a:prstGeom prst="rect">
            <a:avLst/>
          </a:prstGeom>
          <a:ln w="12700">
            <a:miter lim="400000"/>
          </a:ln>
        </p:spPr>
      </p:pic>
      <p:sp>
        <p:nvSpPr>
          <p:cNvPr id="2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ransition - Off White">
    <p:bg>
      <p:bgPr>
        <a:solidFill>
          <a:srgbClr val="F7F4EB"/>
        </a:solidFill>
      </p:bgPr>
    </p:bg>
    <p:spTree>
      <p:nvGrpSpPr>
        <p:cNvPr id="1" name=""/>
        <p:cNvGrpSpPr/>
        <p:nvPr/>
      </p:nvGrpSpPr>
      <p:grpSpPr>
        <a:xfrm>
          <a:off x="0" y="0"/>
          <a:ext cx="0" cy="0"/>
          <a:chOff x="0" y="0"/>
          <a:chExt cx="0" cy="0"/>
        </a:xfrm>
      </p:grpSpPr>
      <p:sp>
        <p:nvSpPr>
          <p:cNvPr id="290" name="Text"/>
          <p:cNvSpPr txBox="1"/>
          <p:nvPr>
            <p:ph type="body" sz="quarter" idx="21"/>
          </p:nvPr>
        </p:nvSpPr>
        <p:spPr>
          <a:xfrm>
            <a:off x="1388195" y="9038730"/>
            <a:ext cx="1241426" cy="863601"/>
          </a:xfrm>
          <a:prstGeom prst="rect">
            <a:avLst/>
          </a:prstGeom>
        </p:spPr>
        <p:txBody>
          <a:bodyPr wrap="none">
            <a:spAutoFit/>
          </a:bodyPr>
          <a:lstStyle/>
          <a:p>
            <a:pPr marL="0" indent="0">
              <a:buSzTx/>
              <a:buNone/>
              <a:defRPr sz="5000">
                <a:solidFill>
                  <a:srgbClr val="333333"/>
                </a:solidFill>
                <a:latin typeface="Lato-Light"/>
                <a:ea typeface="Lato-Light"/>
                <a:cs typeface="Lato-Light"/>
                <a:sym typeface="Lato-Light"/>
              </a:defRPr>
            </a:pPr>
          </a:p>
        </p:txBody>
      </p:sp>
      <p:sp>
        <p:nvSpPr>
          <p:cNvPr id="291" name="Text"/>
          <p:cNvSpPr txBox="1"/>
          <p:nvPr>
            <p:ph type="body" sz="quarter" idx="22"/>
          </p:nvPr>
        </p:nvSpPr>
        <p:spPr>
          <a:xfrm>
            <a:off x="1299911" y="7221398"/>
            <a:ext cx="2802827" cy="1778001"/>
          </a:xfrm>
          <a:prstGeom prst="rect">
            <a:avLst/>
          </a:prstGeom>
        </p:spPr>
        <p:txBody>
          <a:bodyPr wrap="none">
            <a:spAutoFit/>
          </a:bodyPr>
          <a:lstStyle/>
          <a:p>
            <a:pPr marL="0" indent="0">
              <a:buSzTx/>
              <a:buNone/>
              <a:defRPr sz="11000">
                <a:solidFill>
                  <a:srgbClr val="333333"/>
                </a:solidFill>
                <a:latin typeface="Lato Bold"/>
                <a:ea typeface="Lato Bold"/>
                <a:cs typeface="Lato Bold"/>
                <a:sym typeface="Lato Bold"/>
              </a:defRPr>
            </a:pPr>
          </a:p>
        </p:txBody>
      </p:sp>
      <p:pic>
        <p:nvPicPr>
          <p:cNvPr id="292" name="all black.png" descr="all black.png"/>
          <p:cNvPicPr>
            <a:picLocks noChangeAspect="1"/>
          </p:cNvPicPr>
          <p:nvPr/>
        </p:nvPicPr>
        <p:blipFill>
          <a:blip r:embed="rId2">
            <a:extLst/>
          </a:blip>
          <a:srcRect l="15617" t="23961" r="15617" b="29539"/>
          <a:stretch>
            <a:fillRect/>
          </a:stretch>
        </p:blipFill>
        <p:spPr>
          <a:xfrm>
            <a:off x="22002208" y="391185"/>
            <a:ext cx="1751583" cy="930627"/>
          </a:xfrm>
          <a:prstGeom prst="rect">
            <a:avLst/>
          </a:prstGeom>
          <a:ln w="12700">
            <a:miter lim="400000"/>
          </a:ln>
        </p:spPr>
      </p:pic>
      <p:sp>
        <p:nvSpPr>
          <p:cNvPr id="2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White">
    <p:bg>
      <p:bgPr>
        <a:solidFill>
          <a:srgbClr val="F4F6F4"/>
        </a:solidFill>
      </p:bgPr>
    </p:bg>
    <p:spTree>
      <p:nvGrpSpPr>
        <p:cNvPr id="1" name=""/>
        <p:cNvGrpSpPr/>
        <p:nvPr/>
      </p:nvGrpSpPr>
      <p:grpSpPr>
        <a:xfrm>
          <a:off x="0" y="0"/>
          <a:ext cx="0" cy="0"/>
          <a:chOff x="0" y="0"/>
          <a:chExt cx="0" cy="0"/>
        </a:xfrm>
      </p:grpSpPr>
      <p:sp>
        <p:nvSpPr>
          <p:cNvPr id="31" name="Title Text"/>
          <p:cNvSpPr txBox="1"/>
          <p:nvPr>
            <p:ph type="body" sz="half" idx="21"/>
          </p:nvPr>
        </p:nvSpPr>
        <p:spPr>
          <a:xfrm>
            <a:off x="1778000" y="2298700"/>
            <a:ext cx="20828000" cy="4648200"/>
          </a:xfrm>
          <a:prstGeom prst="rect">
            <a:avLst/>
          </a:prstGeom>
        </p:spPr>
        <p:txBody>
          <a:bodyPr anchor="b"/>
          <a:lstStyle>
            <a:lvl1pPr marL="0" indent="0" algn="ctr">
              <a:spcBef>
                <a:spcPts val="0"/>
              </a:spcBef>
              <a:buSzTx/>
              <a:buNone/>
              <a:defRPr sz="9000">
                <a:solidFill>
                  <a:srgbClr val="333333"/>
                </a:solidFill>
                <a:latin typeface="Lato Bold"/>
                <a:ea typeface="Lato Bold"/>
                <a:cs typeface="Lato Bold"/>
                <a:sym typeface="Lato Bold"/>
              </a:defRPr>
            </a:lvl1pPr>
          </a:lstStyle>
          <a:p>
            <a:pPr/>
            <a:r>
              <a:t>Title Text</a:t>
            </a:r>
          </a:p>
        </p:txBody>
      </p:sp>
      <p:sp>
        <p:nvSpPr>
          <p:cNvPr id="32" name="Body Level One…"/>
          <p:cNvSpPr txBox="1"/>
          <p:nvPr>
            <p:ph type="body" sz="quarter" idx="22"/>
          </p:nvPr>
        </p:nvSpPr>
        <p:spPr>
          <a:xfrm>
            <a:off x="1778000" y="7073900"/>
            <a:ext cx="20828000" cy="1587500"/>
          </a:xfrm>
          <a:prstGeom prst="rect">
            <a:avLst/>
          </a:prstGeom>
        </p:spPr>
        <p:txBody>
          <a:bodyPr/>
          <a:lstStyle>
            <a:lvl1pPr marL="0" indent="0" algn="ctr" defTabSz="330200">
              <a:spcBef>
                <a:spcPts val="0"/>
              </a:spcBef>
              <a:buSzTx/>
              <a:buNone/>
              <a:defRPr sz="2240">
                <a:solidFill>
                  <a:srgbClr val="333333"/>
                </a:solidFill>
                <a:latin typeface="Lato-Light"/>
                <a:ea typeface="Lato-Light"/>
                <a:cs typeface="Lato-Light"/>
                <a:sym typeface="Lato-Light"/>
              </a:defRPr>
            </a:lvl1pPr>
            <a:lvl2pPr marL="0" indent="0" algn="ctr" defTabSz="330200">
              <a:spcBef>
                <a:spcPts val="0"/>
              </a:spcBef>
              <a:buSzTx/>
              <a:buNone/>
              <a:defRPr sz="2240">
                <a:solidFill>
                  <a:srgbClr val="333333"/>
                </a:solidFill>
                <a:latin typeface="Lato-Light"/>
                <a:ea typeface="Lato-Light"/>
                <a:cs typeface="Lato-Light"/>
                <a:sym typeface="Lato-Light"/>
              </a:defRPr>
            </a:lvl2pPr>
            <a:lvl3pPr marL="0" indent="0" algn="ctr" defTabSz="330200">
              <a:spcBef>
                <a:spcPts val="0"/>
              </a:spcBef>
              <a:buSzTx/>
              <a:buNone/>
              <a:defRPr sz="2240">
                <a:solidFill>
                  <a:srgbClr val="333333"/>
                </a:solidFill>
                <a:latin typeface="Lato-Light"/>
                <a:ea typeface="Lato-Light"/>
                <a:cs typeface="Lato-Light"/>
                <a:sym typeface="Lato-Light"/>
              </a:defRPr>
            </a:lvl3pPr>
            <a:lvl4pPr marL="0" indent="0" algn="ctr" defTabSz="330200">
              <a:spcBef>
                <a:spcPts val="0"/>
              </a:spcBef>
              <a:buSzTx/>
              <a:buNone/>
              <a:defRPr sz="2240">
                <a:solidFill>
                  <a:srgbClr val="333333"/>
                </a:solidFill>
                <a:latin typeface="Lato-Light"/>
                <a:ea typeface="Lato-Light"/>
                <a:cs typeface="Lato-Light"/>
                <a:sym typeface="Lato-Light"/>
              </a:defRPr>
            </a:lvl4pPr>
            <a:lvl5pPr marL="0" indent="0" algn="ctr" defTabSz="330200">
              <a:spcBef>
                <a:spcPts val="0"/>
              </a:spcBef>
              <a:buSzTx/>
              <a:buNone/>
              <a:defRPr sz="2240">
                <a:solidFill>
                  <a:srgbClr val="333333"/>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pic>
        <p:nvPicPr>
          <p:cNvPr id="33" name="all black.png" descr="all black.png"/>
          <p:cNvPicPr>
            <a:picLocks noChangeAspect="1"/>
          </p:cNvPicPr>
          <p:nvPr/>
        </p:nvPicPr>
        <p:blipFill>
          <a:blip r:embed="rId2">
            <a:extLst/>
          </a:blip>
          <a:srcRect l="15617" t="23961" r="15617" b="29539"/>
          <a:stretch>
            <a:fillRect/>
          </a:stretch>
        </p:blipFill>
        <p:spPr>
          <a:xfrm>
            <a:off x="22002208" y="391185"/>
            <a:ext cx="1751583" cy="930627"/>
          </a:xfrm>
          <a:prstGeom prst="rect">
            <a:avLst/>
          </a:prstGeom>
          <a:ln w="12700">
            <a:miter lim="400000"/>
          </a:ln>
        </p:spPr>
      </p:pic>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ransition - Gold">
    <p:bg>
      <p:bgPr>
        <a:solidFill>
          <a:srgbClr val="9C8338"/>
        </a:solidFill>
      </p:bgPr>
    </p:bg>
    <p:spTree>
      <p:nvGrpSpPr>
        <p:cNvPr id="1" name=""/>
        <p:cNvGrpSpPr/>
        <p:nvPr/>
      </p:nvGrpSpPr>
      <p:grpSpPr>
        <a:xfrm>
          <a:off x="0" y="0"/>
          <a:ext cx="0" cy="0"/>
          <a:chOff x="0" y="0"/>
          <a:chExt cx="0" cy="0"/>
        </a:xfrm>
      </p:grpSpPr>
      <p:sp>
        <p:nvSpPr>
          <p:cNvPr id="300" name="Text"/>
          <p:cNvSpPr txBox="1"/>
          <p:nvPr>
            <p:ph type="body" sz="quarter" idx="21"/>
          </p:nvPr>
        </p:nvSpPr>
        <p:spPr>
          <a:xfrm>
            <a:off x="1388195" y="9038730"/>
            <a:ext cx="1241426" cy="863601"/>
          </a:xfrm>
          <a:prstGeom prst="rect">
            <a:avLst/>
          </a:prstGeom>
        </p:spPr>
        <p:txBody>
          <a:bodyPr wrap="none">
            <a:spAutoFit/>
          </a:bodyPr>
          <a:lstStyle/>
          <a:p>
            <a:pPr marL="0" indent="0">
              <a:buSzTx/>
              <a:buNone/>
              <a:defRPr sz="5000">
                <a:solidFill>
                  <a:srgbClr val="FFFFFF"/>
                </a:solidFill>
                <a:latin typeface="Lato-Light"/>
                <a:ea typeface="Lato-Light"/>
                <a:cs typeface="Lato-Light"/>
                <a:sym typeface="Lato-Light"/>
              </a:defRPr>
            </a:pPr>
          </a:p>
        </p:txBody>
      </p:sp>
      <p:sp>
        <p:nvSpPr>
          <p:cNvPr id="301" name="Text"/>
          <p:cNvSpPr txBox="1"/>
          <p:nvPr>
            <p:ph type="body" sz="quarter" idx="22"/>
          </p:nvPr>
        </p:nvSpPr>
        <p:spPr>
          <a:xfrm>
            <a:off x="1299911" y="7221398"/>
            <a:ext cx="2802827" cy="1778001"/>
          </a:xfrm>
          <a:prstGeom prst="rect">
            <a:avLst/>
          </a:prstGeom>
        </p:spPr>
        <p:txBody>
          <a:bodyPr wrap="none">
            <a:spAutoFit/>
          </a:bodyPr>
          <a:lstStyle/>
          <a:p>
            <a:pPr marL="0" indent="0">
              <a:buSzTx/>
              <a:buNone/>
              <a:defRPr sz="11000">
                <a:solidFill>
                  <a:srgbClr val="FFFFFF"/>
                </a:solidFill>
                <a:latin typeface="Lato Bold"/>
                <a:ea typeface="Lato Bold"/>
                <a:cs typeface="Lato Bold"/>
                <a:sym typeface="Lato Bold"/>
              </a:defRPr>
            </a:pPr>
          </a:p>
        </p:txBody>
      </p:sp>
      <p:pic>
        <p:nvPicPr>
          <p:cNvPr id="302" name="all white.png" descr="all white.png"/>
          <p:cNvPicPr>
            <a:picLocks noChangeAspect="1"/>
          </p:cNvPicPr>
          <p:nvPr/>
        </p:nvPicPr>
        <p:blipFill>
          <a:blip r:embed="rId2">
            <a:extLst/>
          </a:blip>
          <a:srcRect l="15534" t="21758" r="13881" b="28884"/>
          <a:stretch>
            <a:fillRect/>
          </a:stretch>
        </p:blipFill>
        <p:spPr>
          <a:xfrm>
            <a:off x="22069629" y="423927"/>
            <a:ext cx="1616903" cy="888360"/>
          </a:xfrm>
          <a:prstGeom prst="rect">
            <a:avLst/>
          </a:prstGeom>
          <a:ln w="12700">
            <a:miter lim="400000"/>
          </a:ln>
        </p:spPr>
      </p:pic>
      <p:sp>
        <p:nvSpPr>
          <p:cNvPr id="3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 Dark Green">
    <p:spTree>
      <p:nvGrpSpPr>
        <p:cNvPr id="1" name=""/>
        <p:cNvGrpSpPr/>
        <p:nvPr/>
      </p:nvGrpSpPr>
      <p:grpSpPr>
        <a:xfrm>
          <a:off x="0" y="0"/>
          <a:ext cx="0" cy="0"/>
          <a:chOff x="0" y="0"/>
          <a:chExt cx="0" cy="0"/>
        </a:xfrm>
      </p:grpSpPr>
      <p:pic>
        <p:nvPicPr>
          <p:cNvPr id="310" name="logo.png" descr="logo.png"/>
          <p:cNvPicPr>
            <a:picLocks noChangeAspect="1"/>
          </p:cNvPicPr>
          <p:nvPr/>
        </p:nvPicPr>
        <p:blipFill>
          <a:blip r:embed="rId2">
            <a:extLst/>
          </a:blip>
          <a:srcRect l="9231" t="24687" r="9231" b="24687"/>
          <a:stretch>
            <a:fillRect/>
          </a:stretch>
        </p:blipFill>
        <p:spPr>
          <a:xfrm>
            <a:off x="22117783" y="12419542"/>
            <a:ext cx="1678869" cy="819022"/>
          </a:xfrm>
          <a:prstGeom prst="rect">
            <a:avLst/>
          </a:prstGeom>
          <a:ln w="12700">
            <a:miter lim="400000"/>
          </a:ln>
        </p:spPr>
      </p:pic>
      <p:sp>
        <p:nvSpPr>
          <p:cNvPr id="311" name="Title Text"/>
          <p:cNvSpPr txBox="1"/>
          <p:nvPr>
            <p:ph type="body" sz="quarter" idx="21"/>
          </p:nvPr>
        </p:nvSpPr>
        <p:spPr>
          <a:xfrm>
            <a:off x="1689100" y="355600"/>
            <a:ext cx="21005800" cy="2286000"/>
          </a:xfrm>
          <a:prstGeom prst="rect">
            <a:avLst/>
          </a:prstGeom>
        </p:spPr>
        <p:txBody>
          <a:bodyPr/>
          <a:lstStyle>
            <a:lvl1pPr marL="0" indent="0" algn="ctr">
              <a:spcBef>
                <a:spcPts val="0"/>
              </a:spcBef>
              <a:buSzTx/>
              <a:buNone/>
              <a:defRPr sz="10000">
                <a:solidFill>
                  <a:srgbClr val="FFFFFF"/>
                </a:solidFill>
                <a:latin typeface="Lato Bold"/>
                <a:ea typeface="Lato Bold"/>
                <a:cs typeface="Lato Bold"/>
                <a:sym typeface="Lato Bold"/>
              </a:defRPr>
            </a:lvl1pPr>
          </a:lstStyle>
          <a:p>
            <a:pPr/>
            <a:r>
              <a:t>Title Text</a:t>
            </a:r>
          </a:p>
        </p:txBody>
      </p:sp>
      <p:sp>
        <p:nvSpPr>
          <p:cNvPr id="312" name="Body Level One…"/>
          <p:cNvSpPr txBox="1"/>
          <p:nvPr>
            <p:ph type="body" idx="22"/>
          </p:nvPr>
        </p:nvSpPr>
        <p:spPr>
          <a:xfrm>
            <a:off x="1534529" y="2856574"/>
            <a:ext cx="21005801" cy="9296401"/>
          </a:xfrm>
          <a:prstGeom prst="rect">
            <a:avLst/>
          </a:prstGeom>
        </p:spPr>
        <p:txBody>
          <a:bodyPr/>
          <a:lstStyle>
            <a:lvl1pPr>
              <a:defRPr sz="4800">
                <a:solidFill>
                  <a:srgbClr val="FFFFFF"/>
                </a:solidFill>
                <a:latin typeface="Lato-Light"/>
                <a:ea typeface="Lato-Light"/>
                <a:cs typeface="Lato-Light"/>
                <a:sym typeface="Lato-Light"/>
              </a:defRPr>
            </a:lvl1pPr>
            <a:lvl2pPr>
              <a:defRPr sz="4800">
                <a:solidFill>
                  <a:srgbClr val="FFFFFF"/>
                </a:solidFill>
                <a:latin typeface="Lato-Light"/>
                <a:ea typeface="Lato-Light"/>
                <a:cs typeface="Lato-Light"/>
                <a:sym typeface="Lato-Light"/>
              </a:defRPr>
            </a:lvl2pPr>
            <a:lvl3pPr>
              <a:defRPr sz="4800">
                <a:solidFill>
                  <a:srgbClr val="FFFFFF"/>
                </a:solidFill>
                <a:latin typeface="Lato-Light"/>
                <a:ea typeface="Lato-Light"/>
                <a:cs typeface="Lato-Light"/>
                <a:sym typeface="Lato-Light"/>
              </a:defRPr>
            </a:lvl3pPr>
            <a:lvl4pPr>
              <a:defRPr sz="4800">
                <a:solidFill>
                  <a:srgbClr val="FFFFFF"/>
                </a:solidFill>
                <a:latin typeface="Lato-Light"/>
                <a:ea typeface="Lato-Light"/>
                <a:cs typeface="Lato-Light"/>
                <a:sym typeface="Lato-Light"/>
              </a:defRPr>
            </a:lvl4pPr>
            <a:lvl5pPr>
              <a:defRPr sz="4800">
                <a:solidFill>
                  <a:srgbClr val="FFFFFF"/>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sp>
        <p:nvSpPr>
          <p:cNvPr id="3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 Light Green">
    <p:bg>
      <p:bgPr>
        <a:solidFill>
          <a:srgbClr val="4A7350"/>
        </a:solidFill>
      </p:bgPr>
    </p:bg>
    <p:spTree>
      <p:nvGrpSpPr>
        <p:cNvPr id="1" name=""/>
        <p:cNvGrpSpPr/>
        <p:nvPr/>
      </p:nvGrpSpPr>
      <p:grpSpPr>
        <a:xfrm>
          <a:off x="0" y="0"/>
          <a:ext cx="0" cy="0"/>
          <a:chOff x="0" y="0"/>
          <a:chExt cx="0" cy="0"/>
        </a:xfrm>
      </p:grpSpPr>
      <p:pic>
        <p:nvPicPr>
          <p:cNvPr id="320" name="all white.png" descr="all white.png"/>
          <p:cNvPicPr>
            <a:picLocks noChangeAspect="1"/>
          </p:cNvPicPr>
          <p:nvPr/>
        </p:nvPicPr>
        <p:blipFill>
          <a:blip r:embed="rId2">
            <a:extLst/>
          </a:blip>
          <a:srcRect l="15534" t="21758" r="13881" b="28884"/>
          <a:stretch>
            <a:fillRect/>
          </a:stretch>
        </p:blipFill>
        <p:spPr>
          <a:xfrm>
            <a:off x="22117783" y="12367948"/>
            <a:ext cx="1678681" cy="922302"/>
          </a:xfrm>
          <a:prstGeom prst="rect">
            <a:avLst/>
          </a:prstGeom>
          <a:ln w="12700">
            <a:miter lim="400000"/>
          </a:ln>
        </p:spPr>
      </p:pic>
      <p:sp>
        <p:nvSpPr>
          <p:cNvPr id="321" name="Title Text"/>
          <p:cNvSpPr txBox="1"/>
          <p:nvPr>
            <p:ph type="body" sz="quarter" idx="21"/>
          </p:nvPr>
        </p:nvSpPr>
        <p:spPr>
          <a:xfrm>
            <a:off x="1689100" y="355600"/>
            <a:ext cx="21005800" cy="2286000"/>
          </a:xfrm>
          <a:prstGeom prst="rect">
            <a:avLst/>
          </a:prstGeom>
        </p:spPr>
        <p:txBody>
          <a:bodyPr/>
          <a:lstStyle>
            <a:lvl1pPr marL="0" indent="0" algn="ctr">
              <a:spcBef>
                <a:spcPts val="0"/>
              </a:spcBef>
              <a:buSzTx/>
              <a:buNone/>
              <a:defRPr sz="10000">
                <a:solidFill>
                  <a:srgbClr val="FFFFFF"/>
                </a:solidFill>
                <a:latin typeface="Lato Bold"/>
                <a:ea typeface="Lato Bold"/>
                <a:cs typeface="Lato Bold"/>
                <a:sym typeface="Lato Bold"/>
              </a:defRPr>
            </a:lvl1pPr>
          </a:lstStyle>
          <a:p>
            <a:pPr/>
            <a:r>
              <a:t>Title Text</a:t>
            </a:r>
          </a:p>
        </p:txBody>
      </p:sp>
      <p:sp>
        <p:nvSpPr>
          <p:cNvPr id="322" name="Body Level One…"/>
          <p:cNvSpPr txBox="1"/>
          <p:nvPr>
            <p:ph type="body" idx="22"/>
          </p:nvPr>
        </p:nvSpPr>
        <p:spPr>
          <a:xfrm>
            <a:off x="1534529" y="2856574"/>
            <a:ext cx="21005801" cy="9296401"/>
          </a:xfrm>
          <a:prstGeom prst="rect">
            <a:avLst/>
          </a:prstGeom>
        </p:spPr>
        <p:txBody>
          <a:bodyPr/>
          <a:lstStyle>
            <a:lvl1pPr>
              <a:defRPr sz="4800">
                <a:solidFill>
                  <a:srgbClr val="FFFFFF"/>
                </a:solidFill>
                <a:latin typeface="Lato-Light"/>
                <a:ea typeface="Lato-Light"/>
                <a:cs typeface="Lato-Light"/>
                <a:sym typeface="Lato-Light"/>
              </a:defRPr>
            </a:lvl1pPr>
            <a:lvl2pPr>
              <a:defRPr sz="4800">
                <a:solidFill>
                  <a:srgbClr val="FFFFFF"/>
                </a:solidFill>
                <a:latin typeface="Lato-Light"/>
                <a:ea typeface="Lato-Light"/>
                <a:cs typeface="Lato-Light"/>
                <a:sym typeface="Lato-Light"/>
              </a:defRPr>
            </a:lvl2pPr>
            <a:lvl3pPr>
              <a:defRPr sz="4800">
                <a:solidFill>
                  <a:srgbClr val="FFFFFF"/>
                </a:solidFill>
                <a:latin typeface="Lato-Light"/>
                <a:ea typeface="Lato-Light"/>
                <a:cs typeface="Lato-Light"/>
                <a:sym typeface="Lato-Light"/>
              </a:defRPr>
            </a:lvl3pPr>
            <a:lvl4pPr>
              <a:defRPr sz="4800">
                <a:solidFill>
                  <a:srgbClr val="FFFFFF"/>
                </a:solidFill>
                <a:latin typeface="Lato-Light"/>
                <a:ea typeface="Lato-Light"/>
                <a:cs typeface="Lato-Light"/>
                <a:sym typeface="Lato-Light"/>
              </a:defRPr>
            </a:lvl4pPr>
            <a:lvl5pPr>
              <a:defRPr sz="4800">
                <a:solidFill>
                  <a:srgbClr val="FFFFFF"/>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sp>
        <p:nvSpPr>
          <p:cNvPr id="3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 White">
    <p:bg>
      <p:bgPr>
        <a:solidFill>
          <a:srgbClr val="F4F6F4"/>
        </a:solidFill>
      </p:bgPr>
    </p:bg>
    <p:spTree>
      <p:nvGrpSpPr>
        <p:cNvPr id="1" name=""/>
        <p:cNvGrpSpPr/>
        <p:nvPr/>
      </p:nvGrpSpPr>
      <p:grpSpPr>
        <a:xfrm>
          <a:off x="0" y="0"/>
          <a:ext cx="0" cy="0"/>
          <a:chOff x="0" y="0"/>
          <a:chExt cx="0" cy="0"/>
        </a:xfrm>
      </p:grpSpPr>
      <p:sp>
        <p:nvSpPr>
          <p:cNvPr id="330" name="Title Text"/>
          <p:cNvSpPr txBox="1"/>
          <p:nvPr>
            <p:ph type="body" sz="quarter" idx="21"/>
          </p:nvPr>
        </p:nvSpPr>
        <p:spPr>
          <a:xfrm>
            <a:off x="1689100" y="355600"/>
            <a:ext cx="21005800" cy="2286000"/>
          </a:xfrm>
          <a:prstGeom prst="rect">
            <a:avLst/>
          </a:prstGeom>
        </p:spPr>
        <p:txBody>
          <a:bodyPr/>
          <a:lstStyle>
            <a:lvl1pPr marL="0" indent="0" algn="ctr">
              <a:spcBef>
                <a:spcPts val="0"/>
              </a:spcBef>
              <a:buSzTx/>
              <a:buNone/>
              <a:defRPr sz="10000">
                <a:solidFill>
                  <a:srgbClr val="333333"/>
                </a:solidFill>
                <a:latin typeface="Lato Bold"/>
                <a:ea typeface="Lato Bold"/>
                <a:cs typeface="Lato Bold"/>
                <a:sym typeface="Lato Bold"/>
              </a:defRPr>
            </a:lvl1pPr>
          </a:lstStyle>
          <a:p>
            <a:pPr/>
            <a:r>
              <a:t>Title Text</a:t>
            </a:r>
          </a:p>
        </p:txBody>
      </p:sp>
      <p:sp>
        <p:nvSpPr>
          <p:cNvPr id="331" name="Body Level One…"/>
          <p:cNvSpPr txBox="1"/>
          <p:nvPr>
            <p:ph type="body" idx="22"/>
          </p:nvPr>
        </p:nvSpPr>
        <p:spPr>
          <a:xfrm>
            <a:off x="1483729" y="2831174"/>
            <a:ext cx="21005801" cy="9296401"/>
          </a:xfrm>
          <a:prstGeom prst="rect">
            <a:avLst/>
          </a:prstGeom>
        </p:spPr>
        <p:txBody>
          <a:bodyPr/>
          <a:lstStyle>
            <a:lvl1pPr>
              <a:defRPr sz="4800">
                <a:solidFill>
                  <a:srgbClr val="333333"/>
                </a:solidFill>
                <a:latin typeface="Lato-Light"/>
                <a:ea typeface="Lato-Light"/>
                <a:cs typeface="Lato-Light"/>
                <a:sym typeface="Lato-Light"/>
              </a:defRPr>
            </a:lvl1pPr>
            <a:lvl2pPr>
              <a:defRPr sz="4800">
                <a:solidFill>
                  <a:srgbClr val="333333"/>
                </a:solidFill>
                <a:latin typeface="Lato-Light"/>
                <a:ea typeface="Lato-Light"/>
                <a:cs typeface="Lato-Light"/>
                <a:sym typeface="Lato-Light"/>
              </a:defRPr>
            </a:lvl2pPr>
            <a:lvl3pPr>
              <a:defRPr sz="4800">
                <a:solidFill>
                  <a:srgbClr val="333333"/>
                </a:solidFill>
                <a:latin typeface="Lato-Light"/>
                <a:ea typeface="Lato-Light"/>
                <a:cs typeface="Lato-Light"/>
                <a:sym typeface="Lato-Light"/>
              </a:defRPr>
            </a:lvl3pPr>
            <a:lvl4pPr>
              <a:defRPr sz="4800">
                <a:solidFill>
                  <a:srgbClr val="333333"/>
                </a:solidFill>
                <a:latin typeface="Lato-Light"/>
                <a:ea typeface="Lato-Light"/>
                <a:cs typeface="Lato-Light"/>
                <a:sym typeface="Lato-Light"/>
              </a:defRPr>
            </a:lvl4pPr>
            <a:lvl5pPr>
              <a:defRPr sz="4800">
                <a:solidFill>
                  <a:srgbClr val="333333"/>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pic>
        <p:nvPicPr>
          <p:cNvPr id="332" name="all black.png" descr="all black.png"/>
          <p:cNvPicPr>
            <a:picLocks noChangeAspect="1"/>
          </p:cNvPicPr>
          <p:nvPr/>
        </p:nvPicPr>
        <p:blipFill>
          <a:blip r:embed="rId2">
            <a:extLst/>
          </a:blip>
          <a:srcRect l="15476" t="20897" r="15476" b="28524"/>
          <a:stretch>
            <a:fillRect/>
          </a:stretch>
        </p:blipFill>
        <p:spPr>
          <a:xfrm>
            <a:off x="299184" y="12345922"/>
            <a:ext cx="1678853" cy="966264"/>
          </a:xfrm>
          <a:prstGeom prst="rect">
            <a:avLst/>
          </a:prstGeom>
          <a:ln w="12700">
            <a:miter lim="400000"/>
          </a:ln>
        </p:spPr>
      </p:pic>
      <p:sp>
        <p:nvSpPr>
          <p:cNvPr id="3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 Off White">
    <p:bg>
      <p:bgPr>
        <a:solidFill>
          <a:srgbClr val="F7F4EB"/>
        </a:solidFill>
      </p:bgPr>
    </p:bg>
    <p:spTree>
      <p:nvGrpSpPr>
        <p:cNvPr id="1" name=""/>
        <p:cNvGrpSpPr/>
        <p:nvPr/>
      </p:nvGrpSpPr>
      <p:grpSpPr>
        <a:xfrm>
          <a:off x="0" y="0"/>
          <a:ext cx="0" cy="0"/>
          <a:chOff x="0" y="0"/>
          <a:chExt cx="0" cy="0"/>
        </a:xfrm>
      </p:grpSpPr>
      <p:pic>
        <p:nvPicPr>
          <p:cNvPr id="340" name="all black.png" descr="all black.png"/>
          <p:cNvPicPr>
            <a:picLocks noChangeAspect="1"/>
          </p:cNvPicPr>
          <p:nvPr/>
        </p:nvPicPr>
        <p:blipFill>
          <a:blip r:embed="rId2">
            <a:extLst/>
          </a:blip>
          <a:srcRect l="15476" t="20897" r="15476" b="28524"/>
          <a:stretch>
            <a:fillRect/>
          </a:stretch>
        </p:blipFill>
        <p:spPr>
          <a:xfrm>
            <a:off x="22117783" y="12345922"/>
            <a:ext cx="1678853" cy="966264"/>
          </a:xfrm>
          <a:prstGeom prst="rect">
            <a:avLst/>
          </a:prstGeom>
          <a:ln w="12700">
            <a:miter lim="400000"/>
          </a:ln>
        </p:spPr>
      </p:pic>
      <p:sp>
        <p:nvSpPr>
          <p:cNvPr id="341" name="Title Text"/>
          <p:cNvSpPr txBox="1"/>
          <p:nvPr>
            <p:ph type="body" sz="quarter" idx="21"/>
          </p:nvPr>
        </p:nvSpPr>
        <p:spPr>
          <a:xfrm>
            <a:off x="1689100" y="355600"/>
            <a:ext cx="21005800" cy="2286000"/>
          </a:xfrm>
          <a:prstGeom prst="rect">
            <a:avLst/>
          </a:prstGeom>
        </p:spPr>
        <p:txBody>
          <a:bodyPr/>
          <a:lstStyle>
            <a:lvl1pPr marL="0" indent="0" algn="ctr">
              <a:spcBef>
                <a:spcPts val="0"/>
              </a:spcBef>
              <a:buSzTx/>
              <a:buNone/>
              <a:defRPr sz="10000">
                <a:solidFill>
                  <a:srgbClr val="333333"/>
                </a:solidFill>
                <a:latin typeface="Lato Bold"/>
                <a:ea typeface="Lato Bold"/>
                <a:cs typeface="Lato Bold"/>
                <a:sym typeface="Lato Bold"/>
              </a:defRPr>
            </a:lvl1pPr>
          </a:lstStyle>
          <a:p>
            <a:pPr/>
            <a:r>
              <a:t>Title Text</a:t>
            </a:r>
          </a:p>
        </p:txBody>
      </p:sp>
      <p:sp>
        <p:nvSpPr>
          <p:cNvPr id="342" name="Body Level One…"/>
          <p:cNvSpPr txBox="1"/>
          <p:nvPr>
            <p:ph type="body" idx="22"/>
          </p:nvPr>
        </p:nvSpPr>
        <p:spPr>
          <a:xfrm>
            <a:off x="1483729" y="2831174"/>
            <a:ext cx="21005801" cy="9296401"/>
          </a:xfrm>
          <a:prstGeom prst="rect">
            <a:avLst/>
          </a:prstGeom>
        </p:spPr>
        <p:txBody>
          <a:bodyPr/>
          <a:lstStyle>
            <a:lvl1pPr>
              <a:defRPr sz="4800">
                <a:solidFill>
                  <a:srgbClr val="333333"/>
                </a:solidFill>
                <a:latin typeface="Lato-Light"/>
                <a:ea typeface="Lato-Light"/>
                <a:cs typeface="Lato-Light"/>
                <a:sym typeface="Lato-Light"/>
              </a:defRPr>
            </a:lvl1pPr>
            <a:lvl2pPr>
              <a:defRPr sz="4800">
                <a:solidFill>
                  <a:srgbClr val="333333"/>
                </a:solidFill>
                <a:latin typeface="Lato-Light"/>
                <a:ea typeface="Lato-Light"/>
                <a:cs typeface="Lato-Light"/>
                <a:sym typeface="Lato-Light"/>
              </a:defRPr>
            </a:lvl2pPr>
            <a:lvl3pPr>
              <a:defRPr sz="4800">
                <a:solidFill>
                  <a:srgbClr val="333333"/>
                </a:solidFill>
                <a:latin typeface="Lato-Light"/>
                <a:ea typeface="Lato-Light"/>
                <a:cs typeface="Lato-Light"/>
                <a:sym typeface="Lato-Light"/>
              </a:defRPr>
            </a:lvl3pPr>
            <a:lvl4pPr>
              <a:defRPr sz="4800">
                <a:solidFill>
                  <a:srgbClr val="333333"/>
                </a:solidFill>
                <a:latin typeface="Lato-Light"/>
                <a:ea typeface="Lato-Light"/>
                <a:cs typeface="Lato-Light"/>
                <a:sym typeface="Lato-Light"/>
              </a:defRPr>
            </a:lvl4pPr>
            <a:lvl5pPr>
              <a:defRPr sz="4800">
                <a:solidFill>
                  <a:srgbClr val="333333"/>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sp>
        <p:nvSpPr>
          <p:cNvPr id="3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 Gold">
    <p:bg>
      <p:bgPr>
        <a:solidFill>
          <a:srgbClr val="9C8338"/>
        </a:solidFill>
      </p:bgPr>
    </p:bg>
    <p:spTree>
      <p:nvGrpSpPr>
        <p:cNvPr id="1" name=""/>
        <p:cNvGrpSpPr/>
        <p:nvPr/>
      </p:nvGrpSpPr>
      <p:grpSpPr>
        <a:xfrm>
          <a:off x="0" y="0"/>
          <a:ext cx="0" cy="0"/>
          <a:chOff x="0" y="0"/>
          <a:chExt cx="0" cy="0"/>
        </a:xfrm>
      </p:grpSpPr>
      <p:pic>
        <p:nvPicPr>
          <p:cNvPr id="350" name="all white.png" descr="all white.png"/>
          <p:cNvPicPr>
            <a:picLocks noChangeAspect="1"/>
          </p:cNvPicPr>
          <p:nvPr/>
        </p:nvPicPr>
        <p:blipFill>
          <a:blip r:embed="rId2">
            <a:extLst/>
          </a:blip>
          <a:srcRect l="15534" t="21758" r="13881" b="28884"/>
          <a:stretch>
            <a:fillRect/>
          </a:stretch>
        </p:blipFill>
        <p:spPr>
          <a:xfrm>
            <a:off x="299184" y="12367948"/>
            <a:ext cx="1678680" cy="922302"/>
          </a:xfrm>
          <a:prstGeom prst="rect">
            <a:avLst/>
          </a:prstGeom>
          <a:ln w="12700">
            <a:miter lim="400000"/>
          </a:ln>
        </p:spPr>
      </p:pic>
      <p:pic>
        <p:nvPicPr>
          <p:cNvPr id="351" name="all white.png" descr="all white.png"/>
          <p:cNvPicPr>
            <a:picLocks noChangeAspect="1"/>
          </p:cNvPicPr>
          <p:nvPr/>
        </p:nvPicPr>
        <p:blipFill>
          <a:blip r:embed="rId2">
            <a:extLst/>
          </a:blip>
          <a:srcRect l="15534" t="21758" r="13881" b="28884"/>
          <a:stretch>
            <a:fillRect/>
          </a:stretch>
        </p:blipFill>
        <p:spPr>
          <a:xfrm>
            <a:off x="22117783" y="12367948"/>
            <a:ext cx="1678681" cy="922302"/>
          </a:xfrm>
          <a:prstGeom prst="rect">
            <a:avLst/>
          </a:prstGeom>
          <a:ln w="12700">
            <a:miter lim="400000"/>
          </a:ln>
        </p:spPr>
      </p:pic>
      <p:sp>
        <p:nvSpPr>
          <p:cNvPr id="352" name="Title Text"/>
          <p:cNvSpPr txBox="1"/>
          <p:nvPr>
            <p:ph type="body" sz="quarter" idx="21"/>
          </p:nvPr>
        </p:nvSpPr>
        <p:spPr>
          <a:xfrm>
            <a:off x="1689100" y="355600"/>
            <a:ext cx="21005800" cy="2286000"/>
          </a:xfrm>
          <a:prstGeom prst="rect">
            <a:avLst/>
          </a:prstGeom>
        </p:spPr>
        <p:txBody>
          <a:bodyPr/>
          <a:lstStyle>
            <a:lvl1pPr marL="0" indent="0" algn="ctr">
              <a:spcBef>
                <a:spcPts val="0"/>
              </a:spcBef>
              <a:buSzTx/>
              <a:buNone/>
              <a:defRPr sz="10000">
                <a:solidFill>
                  <a:srgbClr val="FFFFFF"/>
                </a:solidFill>
                <a:latin typeface="Lato Bold"/>
                <a:ea typeface="Lato Bold"/>
                <a:cs typeface="Lato Bold"/>
                <a:sym typeface="Lato Bold"/>
              </a:defRPr>
            </a:lvl1pPr>
          </a:lstStyle>
          <a:p>
            <a:pPr/>
            <a:r>
              <a:t>Title Text</a:t>
            </a:r>
          </a:p>
        </p:txBody>
      </p:sp>
      <p:sp>
        <p:nvSpPr>
          <p:cNvPr id="353" name="Body Level One…"/>
          <p:cNvSpPr txBox="1"/>
          <p:nvPr>
            <p:ph type="body" idx="22"/>
          </p:nvPr>
        </p:nvSpPr>
        <p:spPr>
          <a:xfrm>
            <a:off x="1534529" y="2856574"/>
            <a:ext cx="21005801" cy="9296401"/>
          </a:xfrm>
          <a:prstGeom prst="rect">
            <a:avLst/>
          </a:prstGeom>
        </p:spPr>
        <p:txBody>
          <a:bodyPr/>
          <a:lstStyle>
            <a:lvl1pPr>
              <a:defRPr sz="4800">
                <a:solidFill>
                  <a:srgbClr val="FFFFFF"/>
                </a:solidFill>
                <a:latin typeface="Lato-Light"/>
                <a:ea typeface="Lato-Light"/>
                <a:cs typeface="Lato-Light"/>
                <a:sym typeface="Lato-Light"/>
              </a:defRPr>
            </a:lvl1pPr>
            <a:lvl2pPr>
              <a:defRPr sz="4800">
                <a:solidFill>
                  <a:srgbClr val="FFFFFF"/>
                </a:solidFill>
                <a:latin typeface="Lato-Light"/>
                <a:ea typeface="Lato-Light"/>
                <a:cs typeface="Lato-Light"/>
                <a:sym typeface="Lato-Light"/>
              </a:defRPr>
            </a:lvl2pPr>
            <a:lvl3pPr>
              <a:defRPr sz="4800">
                <a:solidFill>
                  <a:srgbClr val="FFFFFF"/>
                </a:solidFill>
                <a:latin typeface="Lato-Light"/>
                <a:ea typeface="Lato-Light"/>
                <a:cs typeface="Lato-Light"/>
                <a:sym typeface="Lato-Light"/>
              </a:defRPr>
            </a:lvl3pPr>
            <a:lvl4pPr>
              <a:defRPr sz="4800">
                <a:solidFill>
                  <a:srgbClr val="FFFFFF"/>
                </a:solidFill>
                <a:latin typeface="Lato-Light"/>
                <a:ea typeface="Lato-Light"/>
                <a:cs typeface="Lato-Light"/>
                <a:sym typeface="Lato-Light"/>
              </a:defRPr>
            </a:lvl4pPr>
            <a:lvl5pPr>
              <a:defRPr sz="4800">
                <a:solidFill>
                  <a:srgbClr val="FFFFFF"/>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sp>
        <p:nvSpPr>
          <p:cNvPr id="3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 Dark Green">
    <p:spTree>
      <p:nvGrpSpPr>
        <p:cNvPr id="1" name=""/>
        <p:cNvGrpSpPr/>
        <p:nvPr/>
      </p:nvGrpSpPr>
      <p:grpSpPr>
        <a:xfrm>
          <a:off x="0" y="0"/>
          <a:ext cx="0" cy="0"/>
          <a:chOff x="0" y="0"/>
          <a:chExt cx="0" cy="0"/>
        </a:xfrm>
      </p:grpSpPr>
      <p:sp>
        <p:nvSpPr>
          <p:cNvPr id="361" name="Sandy path between two hills leading to the ocean"/>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pic>
        <p:nvPicPr>
          <p:cNvPr id="362" name="logo.png" descr="logo.png"/>
          <p:cNvPicPr>
            <a:picLocks noChangeAspect="1"/>
          </p:cNvPicPr>
          <p:nvPr/>
        </p:nvPicPr>
        <p:blipFill>
          <a:blip r:embed="rId2">
            <a:extLst/>
          </a:blip>
          <a:srcRect l="9231" t="24687" r="9231" b="24687"/>
          <a:stretch>
            <a:fillRect/>
          </a:stretch>
        </p:blipFill>
        <p:spPr>
          <a:xfrm>
            <a:off x="299184" y="12419541"/>
            <a:ext cx="1678869" cy="819022"/>
          </a:xfrm>
          <a:prstGeom prst="rect">
            <a:avLst/>
          </a:prstGeom>
          <a:ln w="12700">
            <a:miter lim="400000"/>
          </a:ln>
        </p:spPr>
      </p:pic>
      <p:sp>
        <p:nvSpPr>
          <p:cNvPr id="363" name="Title Text"/>
          <p:cNvSpPr txBox="1"/>
          <p:nvPr>
            <p:ph type="body" sz="quarter" idx="22"/>
          </p:nvPr>
        </p:nvSpPr>
        <p:spPr>
          <a:xfrm>
            <a:off x="1689100" y="355600"/>
            <a:ext cx="21005800" cy="2286000"/>
          </a:xfrm>
          <a:prstGeom prst="rect">
            <a:avLst/>
          </a:prstGeom>
        </p:spPr>
        <p:txBody>
          <a:bodyPr/>
          <a:lstStyle>
            <a:lvl1pPr marL="0" indent="0" algn="ctr">
              <a:spcBef>
                <a:spcPts val="0"/>
              </a:spcBef>
              <a:buSzTx/>
              <a:buNone/>
              <a:defRPr sz="10000">
                <a:solidFill>
                  <a:srgbClr val="FFFFFF"/>
                </a:solidFill>
                <a:latin typeface="Lato Bold"/>
                <a:ea typeface="Lato Bold"/>
                <a:cs typeface="Lato Bold"/>
                <a:sym typeface="Lato Bold"/>
              </a:defRPr>
            </a:lvl1pPr>
          </a:lstStyle>
          <a:p>
            <a:pPr/>
            <a:r>
              <a:t>Title Text</a:t>
            </a:r>
          </a:p>
        </p:txBody>
      </p:sp>
      <p:sp>
        <p:nvSpPr>
          <p:cNvPr id="364" name="Body Level One…"/>
          <p:cNvSpPr txBox="1"/>
          <p:nvPr>
            <p:ph type="body" idx="23"/>
          </p:nvPr>
        </p:nvSpPr>
        <p:spPr>
          <a:xfrm>
            <a:off x="764903" y="2537461"/>
            <a:ext cx="21005801" cy="9296401"/>
          </a:xfrm>
          <a:prstGeom prst="rect">
            <a:avLst/>
          </a:prstGeom>
        </p:spPr>
        <p:txBody>
          <a:bodyPr/>
          <a:lstStyle>
            <a:lvl1pPr>
              <a:defRPr sz="4400">
                <a:solidFill>
                  <a:srgbClr val="FFFFFF"/>
                </a:solidFill>
                <a:latin typeface="Lato-Light"/>
                <a:ea typeface="Lato-Light"/>
                <a:cs typeface="Lato-Light"/>
                <a:sym typeface="Lato-Light"/>
              </a:defRPr>
            </a:lvl1pPr>
            <a:lvl2pPr>
              <a:defRPr sz="4300">
                <a:solidFill>
                  <a:srgbClr val="FFFFFF"/>
                </a:solidFill>
                <a:latin typeface="Lato-Light"/>
                <a:ea typeface="Lato-Light"/>
                <a:cs typeface="Lato-Light"/>
                <a:sym typeface="Lato-Light"/>
              </a:defRPr>
            </a:lvl2pPr>
            <a:lvl3pPr>
              <a:defRPr sz="4200">
                <a:solidFill>
                  <a:srgbClr val="FFFFFF"/>
                </a:solidFill>
                <a:latin typeface="Lato-Light"/>
                <a:ea typeface="Lato-Light"/>
                <a:cs typeface="Lato-Light"/>
                <a:sym typeface="Lato-Light"/>
              </a:defRPr>
            </a:lvl3pPr>
            <a:lvl4pPr>
              <a:defRPr sz="4100">
                <a:solidFill>
                  <a:srgbClr val="FFFFFF"/>
                </a:solidFill>
                <a:latin typeface="Lato-Light"/>
                <a:ea typeface="Lato-Light"/>
                <a:cs typeface="Lato-Light"/>
                <a:sym typeface="Lato-Light"/>
              </a:defRPr>
            </a:lvl4pPr>
            <a:lvl5pPr>
              <a:defRPr sz="4000">
                <a:solidFill>
                  <a:srgbClr val="FFFFFF"/>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sp>
        <p:nvSpPr>
          <p:cNvPr id="3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 Light Green">
    <p:bg>
      <p:bgPr>
        <a:solidFill>
          <a:srgbClr val="4A7350"/>
        </a:solidFill>
      </p:bgPr>
    </p:bg>
    <p:spTree>
      <p:nvGrpSpPr>
        <p:cNvPr id="1" name=""/>
        <p:cNvGrpSpPr/>
        <p:nvPr/>
      </p:nvGrpSpPr>
      <p:grpSpPr>
        <a:xfrm>
          <a:off x="0" y="0"/>
          <a:ext cx="0" cy="0"/>
          <a:chOff x="0" y="0"/>
          <a:chExt cx="0" cy="0"/>
        </a:xfrm>
      </p:grpSpPr>
      <p:sp>
        <p:nvSpPr>
          <p:cNvPr id="372" name="Sandy path between two hills leading to the ocean"/>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pic>
        <p:nvPicPr>
          <p:cNvPr id="373" name="all white.png" descr="all white.png"/>
          <p:cNvPicPr>
            <a:picLocks noChangeAspect="1"/>
          </p:cNvPicPr>
          <p:nvPr/>
        </p:nvPicPr>
        <p:blipFill>
          <a:blip r:embed="rId2">
            <a:extLst/>
          </a:blip>
          <a:srcRect l="15534" t="21758" r="13881" b="28884"/>
          <a:stretch>
            <a:fillRect/>
          </a:stretch>
        </p:blipFill>
        <p:spPr>
          <a:xfrm>
            <a:off x="299184" y="12367948"/>
            <a:ext cx="1678680" cy="922302"/>
          </a:xfrm>
          <a:prstGeom prst="rect">
            <a:avLst/>
          </a:prstGeom>
          <a:ln w="12700">
            <a:miter lim="400000"/>
          </a:ln>
        </p:spPr>
      </p:pic>
      <p:sp>
        <p:nvSpPr>
          <p:cNvPr id="374" name="Title Text"/>
          <p:cNvSpPr txBox="1"/>
          <p:nvPr>
            <p:ph type="body" sz="quarter" idx="22"/>
          </p:nvPr>
        </p:nvSpPr>
        <p:spPr>
          <a:xfrm>
            <a:off x="1689100" y="355600"/>
            <a:ext cx="21005800" cy="2286000"/>
          </a:xfrm>
          <a:prstGeom prst="rect">
            <a:avLst/>
          </a:prstGeom>
        </p:spPr>
        <p:txBody>
          <a:bodyPr/>
          <a:lstStyle>
            <a:lvl1pPr marL="0" indent="0" algn="ctr">
              <a:spcBef>
                <a:spcPts val="0"/>
              </a:spcBef>
              <a:buSzTx/>
              <a:buNone/>
              <a:defRPr sz="10000">
                <a:solidFill>
                  <a:srgbClr val="FFFFFF"/>
                </a:solidFill>
                <a:latin typeface="Lato-Light"/>
                <a:ea typeface="Lato-Light"/>
                <a:cs typeface="Lato-Light"/>
                <a:sym typeface="Lato-Light"/>
              </a:defRPr>
            </a:lvl1pPr>
          </a:lstStyle>
          <a:p>
            <a:pPr/>
            <a:r>
              <a:t>Title Text</a:t>
            </a:r>
          </a:p>
        </p:txBody>
      </p:sp>
      <p:sp>
        <p:nvSpPr>
          <p:cNvPr id="375" name="Body Level One…"/>
          <p:cNvSpPr txBox="1"/>
          <p:nvPr>
            <p:ph type="body" idx="23"/>
          </p:nvPr>
        </p:nvSpPr>
        <p:spPr>
          <a:xfrm>
            <a:off x="764903" y="2537461"/>
            <a:ext cx="21005801" cy="9296401"/>
          </a:xfrm>
          <a:prstGeom prst="rect">
            <a:avLst/>
          </a:prstGeom>
        </p:spPr>
        <p:txBody>
          <a:bodyPr/>
          <a:lstStyle>
            <a:lvl1pPr>
              <a:defRPr sz="4400">
                <a:solidFill>
                  <a:srgbClr val="FFFFFF"/>
                </a:solidFill>
                <a:latin typeface="Lato-Light"/>
                <a:ea typeface="Lato-Light"/>
                <a:cs typeface="Lato-Light"/>
                <a:sym typeface="Lato-Light"/>
              </a:defRPr>
            </a:lvl1pPr>
            <a:lvl2pPr>
              <a:defRPr sz="4300">
                <a:solidFill>
                  <a:srgbClr val="FFFFFF"/>
                </a:solidFill>
                <a:latin typeface="Lato-Light"/>
                <a:ea typeface="Lato-Light"/>
                <a:cs typeface="Lato-Light"/>
                <a:sym typeface="Lato-Light"/>
              </a:defRPr>
            </a:lvl2pPr>
            <a:lvl3pPr>
              <a:defRPr sz="4200">
                <a:solidFill>
                  <a:srgbClr val="FFFFFF"/>
                </a:solidFill>
                <a:latin typeface="Lato-Light"/>
                <a:ea typeface="Lato-Light"/>
                <a:cs typeface="Lato-Light"/>
                <a:sym typeface="Lato-Light"/>
              </a:defRPr>
            </a:lvl3pPr>
            <a:lvl4pPr>
              <a:defRPr sz="4100">
                <a:solidFill>
                  <a:srgbClr val="FFFFFF"/>
                </a:solidFill>
                <a:latin typeface="Lato-Light"/>
                <a:ea typeface="Lato-Light"/>
                <a:cs typeface="Lato-Light"/>
                <a:sym typeface="Lato-Light"/>
              </a:defRPr>
            </a:lvl4pPr>
            <a:lvl5pPr>
              <a:defRPr sz="4000">
                <a:solidFill>
                  <a:srgbClr val="FFFFFF"/>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sp>
        <p:nvSpPr>
          <p:cNvPr id="3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 Off White">
    <p:bg>
      <p:bgPr>
        <a:solidFill>
          <a:srgbClr val="FFFFFF"/>
        </a:solidFill>
      </p:bgPr>
    </p:bg>
    <p:spTree>
      <p:nvGrpSpPr>
        <p:cNvPr id="1" name=""/>
        <p:cNvGrpSpPr/>
        <p:nvPr/>
      </p:nvGrpSpPr>
      <p:grpSpPr>
        <a:xfrm>
          <a:off x="0" y="0"/>
          <a:ext cx="0" cy="0"/>
          <a:chOff x="0" y="0"/>
          <a:chExt cx="0" cy="0"/>
        </a:xfrm>
      </p:grpSpPr>
      <p:sp>
        <p:nvSpPr>
          <p:cNvPr id="383" name="Sandy path between two hills leading to the ocean"/>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pic>
        <p:nvPicPr>
          <p:cNvPr id="384" name="all black.png" descr="all black.png"/>
          <p:cNvPicPr>
            <a:picLocks noChangeAspect="1"/>
          </p:cNvPicPr>
          <p:nvPr/>
        </p:nvPicPr>
        <p:blipFill>
          <a:blip r:embed="rId2">
            <a:extLst/>
          </a:blip>
          <a:srcRect l="15476" t="20897" r="15476" b="28524"/>
          <a:stretch>
            <a:fillRect/>
          </a:stretch>
        </p:blipFill>
        <p:spPr>
          <a:xfrm>
            <a:off x="299184" y="12345922"/>
            <a:ext cx="1678853" cy="966264"/>
          </a:xfrm>
          <a:prstGeom prst="rect">
            <a:avLst/>
          </a:prstGeom>
          <a:ln w="12700">
            <a:miter lim="400000"/>
          </a:ln>
        </p:spPr>
      </p:pic>
      <p:sp>
        <p:nvSpPr>
          <p:cNvPr id="385" name="Title Text"/>
          <p:cNvSpPr txBox="1"/>
          <p:nvPr>
            <p:ph type="body" sz="quarter" idx="22"/>
          </p:nvPr>
        </p:nvSpPr>
        <p:spPr>
          <a:xfrm>
            <a:off x="1689100" y="355600"/>
            <a:ext cx="21005800" cy="2286000"/>
          </a:xfrm>
          <a:prstGeom prst="rect">
            <a:avLst/>
          </a:prstGeom>
        </p:spPr>
        <p:txBody>
          <a:bodyPr/>
          <a:lstStyle>
            <a:lvl1pPr marL="0" indent="0" algn="ctr">
              <a:spcBef>
                <a:spcPts val="0"/>
              </a:spcBef>
              <a:buSzTx/>
              <a:buNone/>
              <a:defRPr sz="10000">
                <a:solidFill>
                  <a:srgbClr val="333333"/>
                </a:solidFill>
                <a:latin typeface="Lato Bold"/>
                <a:ea typeface="Lato Bold"/>
                <a:cs typeface="Lato Bold"/>
                <a:sym typeface="Lato Bold"/>
              </a:defRPr>
            </a:lvl1pPr>
          </a:lstStyle>
          <a:p>
            <a:pPr/>
            <a:r>
              <a:t>Title Text</a:t>
            </a:r>
          </a:p>
        </p:txBody>
      </p:sp>
      <p:sp>
        <p:nvSpPr>
          <p:cNvPr id="386" name="Body Level One…"/>
          <p:cNvSpPr txBox="1"/>
          <p:nvPr>
            <p:ph type="body" idx="23"/>
          </p:nvPr>
        </p:nvSpPr>
        <p:spPr>
          <a:xfrm>
            <a:off x="764903" y="2537461"/>
            <a:ext cx="21005801" cy="9296401"/>
          </a:xfrm>
          <a:prstGeom prst="rect">
            <a:avLst/>
          </a:prstGeom>
        </p:spPr>
        <p:txBody>
          <a:bodyPr/>
          <a:lstStyle>
            <a:lvl1pPr>
              <a:defRPr sz="4400">
                <a:solidFill>
                  <a:srgbClr val="333333"/>
                </a:solidFill>
                <a:latin typeface="Lato-Light"/>
                <a:ea typeface="Lato-Light"/>
                <a:cs typeface="Lato-Light"/>
                <a:sym typeface="Lato-Light"/>
              </a:defRPr>
            </a:lvl1pPr>
            <a:lvl2pPr>
              <a:defRPr sz="4300">
                <a:solidFill>
                  <a:srgbClr val="333333"/>
                </a:solidFill>
                <a:latin typeface="Lato-Light"/>
                <a:ea typeface="Lato-Light"/>
                <a:cs typeface="Lato-Light"/>
                <a:sym typeface="Lato-Light"/>
              </a:defRPr>
            </a:lvl2pPr>
            <a:lvl3pPr>
              <a:defRPr sz="4200">
                <a:solidFill>
                  <a:srgbClr val="333333"/>
                </a:solidFill>
                <a:latin typeface="Lato-Light"/>
                <a:ea typeface="Lato-Light"/>
                <a:cs typeface="Lato-Light"/>
                <a:sym typeface="Lato-Light"/>
              </a:defRPr>
            </a:lvl3pPr>
            <a:lvl4pPr>
              <a:defRPr sz="4100">
                <a:solidFill>
                  <a:srgbClr val="333333"/>
                </a:solidFill>
                <a:latin typeface="Lato-Light"/>
                <a:ea typeface="Lato-Light"/>
                <a:cs typeface="Lato-Light"/>
                <a:sym typeface="Lato-Light"/>
              </a:defRPr>
            </a:lvl4pPr>
            <a:lvl5pPr>
              <a:defRPr sz="4000">
                <a:solidFill>
                  <a:srgbClr val="333333"/>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sp>
        <p:nvSpPr>
          <p:cNvPr id="3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 White">
    <p:bg>
      <p:bgPr>
        <a:solidFill>
          <a:srgbClr val="F7F4EB"/>
        </a:solidFill>
      </p:bgPr>
    </p:bg>
    <p:spTree>
      <p:nvGrpSpPr>
        <p:cNvPr id="1" name=""/>
        <p:cNvGrpSpPr/>
        <p:nvPr/>
      </p:nvGrpSpPr>
      <p:grpSpPr>
        <a:xfrm>
          <a:off x="0" y="0"/>
          <a:ext cx="0" cy="0"/>
          <a:chOff x="0" y="0"/>
          <a:chExt cx="0" cy="0"/>
        </a:xfrm>
      </p:grpSpPr>
      <p:sp>
        <p:nvSpPr>
          <p:cNvPr id="394" name="Sandy path between two hills leading to the ocean"/>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pic>
        <p:nvPicPr>
          <p:cNvPr id="395" name="all black.png" descr="all black.png"/>
          <p:cNvPicPr>
            <a:picLocks noChangeAspect="1"/>
          </p:cNvPicPr>
          <p:nvPr/>
        </p:nvPicPr>
        <p:blipFill>
          <a:blip r:embed="rId2">
            <a:extLst/>
          </a:blip>
          <a:srcRect l="15476" t="20897" r="15476" b="28524"/>
          <a:stretch>
            <a:fillRect/>
          </a:stretch>
        </p:blipFill>
        <p:spPr>
          <a:xfrm>
            <a:off x="299184" y="12345922"/>
            <a:ext cx="1678853" cy="966264"/>
          </a:xfrm>
          <a:prstGeom prst="rect">
            <a:avLst/>
          </a:prstGeom>
          <a:ln w="12700">
            <a:miter lim="400000"/>
          </a:ln>
        </p:spPr>
      </p:pic>
      <p:sp>
        <p:nvSpPr>
          <p:cNvPr id="396" name="Title Text"/>
          <p:cNvSpPr txBox="1"/>
          <p:nvPr>
            <p:ph type="body" sz="quarter" idx="22"/>
          </p:nvPr>
        </p:nvSpPr>
        <p:spPr>
          <a:xfrm>
            <a:off x="1689100" y="355600"/>
            <a:ext cx="21005800" cy="2286000"/>
          </a:xfrm>
          <a:prstGeom prst="rect">
            <a:avLst/>
          </a:prstGeom>
        </p:spPr>
        <p:txBody>
          <a:bodyPr/>
          <a:lstStyle>
            <a:lvl1pPr marL="0" indent="0" algn="ctr">
              <a:spcBef>
                <a:spcPts val="0"/>
              </a:spcBef>
              <a:buSzTx/>
              <a:buNone/>
              <a:defRPr sz="10000">
                <a:solidFill>
                  <a:srgbClr val="333333"/>
                </a:solidFill>
                <a:latin typeface="Lato Bold"/>
                <a:ea typeface="Lato Bold"/>
                <a:cs typeface="Lato Bold"/>
                <a:sym typeface="Lato Bold"/>
              </a:defRPr>
            </a:lvl1pPr>
          </a:lstStyle>
          <a:p>
            <a:pPr/>
            <a:r>
              <a:t>Title Text</a:t>
            </a:r>
          </a:p>
        </p:txBody>
      </p:sp>
      <p:sp>
        <p:nvSpPr>
          <p:cNvPr id="397" name="Body Level One…"/>
          <p:cNvSpPr txBox="1"/>
          <p:nvPr>
            <p:ph type="body" idx="23"/>
          </p:nvPr>
        </p:nvSpPr>
        <p:spPr>
          <a:xfrm>
            <a:off x="764903" y="2537461"/>
            <a:ext cx="21005801" cy="9296401"/>
          </a:xfrm>
          <a:prstGeom prst="rect">
            <a:avLst/>
          </a:prstGeom>
        </p:spPr>
        <p:txBody>
          <a:bodyPr/>
          <a:lstStyle>
            <a:lvl1pPr>
              <a:defRPr sz="4400">
                <a:solidFill>
                  <a:srgbClr val="333333"/>
                </a:solidFill>
                <a:latin typeface="Lato-Light"/>
                <a:ea typeface="Lato-Light"/>
                <a:cs typeface="Lato-Light"/>
                <a:sym typeface="Lato-Light"/>
              </a:defRPr>
            </a:lvl1pPr>
            <a:lvl2pPr>
              <a:defRPr sz="4300">
                <a:solidFill>
                  <a:srgbClr val="333333"/>
                </a:solidFill>
                <a:latin typeface="Lato-Light"/>
                <a:ea typeface="Lato-Light"/>
                <a:cs typeface="Lato-Light"/>
                <a:sym typeface="Lato-Light"/>
              </a:defRPr>
            </a:lvl2pPr>
            <a:lvl3pPr>
              <a:defRPr sz="4200">
                <a:solidFill>
                  <a:srgbClr val="333333"/>
                </a:solidFill>
                <a:latin typeface="Lato-Light"/>
                <a:ea typeface="Lato-Light"/>
                <a:cs typeface="Lato-Light"/>
                <a:sym typeface="Lato-Light"/>
              </a:defRPr>
            </a:lvl3pPr>
            <a:lvl4pPr>
              <a:defRPr sz="4100">
                <a:solidFill>
                  <a:srgbClr val="333333"/>
                </a:solidFill>
                <a:latin typeface="Lato-Light"/>
                <a:ea typeface="Lato-Light"/>
                <a:cs typeface="Lato-Light"/>
                <a:sym typeface="Lato-Light"/>
              </a:defRPr>
            </a:lvl4pPr>
            <a:lvl5pPr>
              <a:defRPr sz="4000">
                <a:solidFill>
                  <a:srgbClr val="333333"/>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sp>
        <p:nvSpPr>
          <p:cNvPr id="3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Off White">
    <p:bg>
      <p:bgPr>
        <a:solidFill>
          <a:srgbClr val="F7F4EB"/>
        </a:solidFill>
      </p:bgPr>
    </p:bg>
    <p:spTree>
      <p:nvGrpSpPr>
        <p:cNvPr id="1" name=""/>
        <p:cNvGrpSpPr/>
        <p:nvPr/>
      </p:nvGrpSpPr>
      <p:grpSpPr>
        <a:xfrm>
          <a:off x="0" y="0"/>
          <a:ext cx="0" cy="0"/>
          <a:chOff x="0" y="0"/>
          <a:chExt cx="0" cy="0"/>
        </a:xfrm>
      </p:grpSpPr>
      <p:sp>
        <p:nvSpPr>
          <p:cNvPr id="41" name="Title Text"/>
          <p:cNvSpPr txBox="1"/>
          <p:nvPr>
            <p:ph type="body" sz="half" idx="21"/>
          </p:nvPr>
        </p:nvSpPr>
        <p:spPr>
          <a:xfrm>
            <a:off x="1778000" y="2298700"/>
            <a:ext cx="20828000" cy="4648200"/>
          </a:xfrm>
          <a:prstGeom prst="rect">
            <a:avLst/>
          </a:prstGeom>
        </p:spPr>
        <p:txBody>
          <a:bodyPr anchor="b"/>
          <a:lstStyle>
            <a:lvl1pPr marL="0" indent="0" algn="ctr">
              <a:spcBef>
                <a:spcPts val="0"/>
              </a:spcBef>
              <a:buSzTx/>
              <a:buNone/>
              <a:defRPr sz="9000">
                <a:solidFill>
                  <a:srgbClr val="333333"/>
                </a:solidFill>
                <a:latin typeface="Lato Bold"/>
                <a:ea typeface="Lato Bold"/>
                <a:cs typeface="Lato Bold"/>
                <a:sym typeface="Lato Bold"/>
              </a:defRPr>
            </a:lvl1pPr>
          </a:lstStyle>
          <a:p>
            <a:pPr/>
            <a:r>
              <a:t>Title Text</a:t>
            </a:r>
          </a:p>
        </p:txBody>
      </p:sp>
      <p:sp>
        <p:nvSpPr>
          <p:cNvPr id="42" name="Body Level One…"/>
          <p:cNvSpPr txBox="1"/>
          <p:nvPr>
            <p:ph type="body" sz="quarter" idx="22"/>
          </p:nvPr>
        </p:nvSpPr>
        <p:spPr>
          <a:xfrm>
            <a:off x="1778000" y="7073900"/>
            <a:ext cx="20828000" cy="1587500"/>
          </a:xfrm>
          <a:prstGeom prst="rect">
            <a:avLst/>
          </a:prstGeom>
        </p:spPr>
        <p:txBody>
          <a:bodyPr/>
          <a:lstStyle>
            <a:lvl1pPr marL="0" indent="0" algn="ctr" defTabSz="330200">
              <a:spcBef>
                <a:spcPts val="0"/>
              </a:spcBef>
              <a:buSzTx/>
              <a:buNone/>
              <a:defRPr sz="2240">
                <a:solidFill>
                  <a:srgbClr val="333333"/>
                </a:solidFill>
                <a:latin typeface="Lato-Light"/>
                <a:ea typeface="Lato-Light"/>
                <a:cs typeface="Lato-Light"/>
                <a:sym typeface="Lato-Light"/>
              </a:defRPr>
            </a:lvl1pPr>
            <a:lvl2pPr marL="0" indent="0" algn="ctr" defTabSz="330200">
              <a:spcBef>
                <a:spcPts val="0"/>
              </a:spcBef>
              <a:buSzTx/>
              <a:buNone/>
              <a:defRPr sz="2240">
                <a:solidFill>
                  <a:srgbClr val="333333"/>
                </a:solidFill>
                <a:latin typeface="Lato-Light"/>
                <a:ea typeface="Lato-Light"/>
                <a:cs typeface="Lato-Light"/>
                <a:sym typeface="Lato-Light"/>
              </a:defRPr>
            </a:lvl2pPr>
            <a:lvl3pPr marL="0" indent="0" algn="ctr" defTabSz="330200">
              <a:spcBef>
                <a:spcPts val="0"/>
              </a:spcBef>
              <a:buSzTx/>
              <a:buNone/>
              <a:defRPr sz="2240">
                <a:solidFill>
                  <a:srgbClr val="333333"/>
                </a:solidFill>
                <a:latin typeface="Lato-Light"/>
                <a:ea typeface="Lato-Light"/>
                <a:cs typeface="Lato-Light"/>
                <a:sym typeface="Lato-Light"/>
              </a:defRPr>
            </a:lvl3pPr>
            <a:lvl4pPr marL="0" indent="0" algn="ctr" defTabSz="330200">
              <a:spcBef>
                <a:spcPts val="0"/>
              </a:spcBef>
              <a:buSzTx/>
              <a:buNone/>
              <a:defRPr sz="2240">
                <a:solidFill>
                  <a:srgbClr val="333333"/>
                </a:solidFill>
                <a:latin typeface="Lato-Light"/>
                <a:ea typeface="Lato-Light"/>
                <a:cs typeface="Lato-Light"/>
                <a:sym typeface="Lato-Light"/>
              </a:defRPr>
            </a:lvl4pPr>
            <a:lvl5pPr marL="0" indent="0" algn="ctr" defTabSz="330200">
              <a:spcBef>
                <a:spcPts val="0"/>
              </a:spcBef>
              <a:buSzTx/>
              <a:buNone/>
              <a:defRPr sz="2240">
                <a:solidFill>
                  <a:srgbClr val="333333"/>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pic>
        <p:nvPicPr>
          <p:cNvPr id="43" name="all black.png" descr="all black.png"/>
          <p:cNvPicPr>
            <a:picLocks noChangeAspect="1"/>
          </p:cNvPicPr>
          <p:nvPr/>
        </p:nvPicPr>
        <p:blipFill>
          <a:blip r:embed="rId2">
            <a:extLst/>
          </a:blip>
          <a:srcRect l="15617" t="23961" r="15617" b="29539"/>
          <a:stretch>
            <a:fillRect/>
          </a:stretch>
        </p:blipFill>
        <p:spPr>
          <a:xfrm>
            <a:off x="22002208" y="391185"/>
            <a:ext cx="1751583" cy="930627"/>
          </a:xfrm>
          <a:prstGeom prst="rect">
            <a:avLst/>
          </a:prstGeom>
          <a:ln w="12700">
            <a:miter lim="400000"/>
          </a:ln>
        </p:spPr>
      </p:pic>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 Gold">
    <p:bg>
      <p:bgPr>
        <a:solidFill>
          <a:srgbClr val="9C8338"/>
        </a:solidFill>
      </p:bgPr>
    </p:bg>
    <p:spTree>
      <p:nvGrpSpPr>
        <p:cNvPr id="1" name=""/>
        <p:cNvGrpSpPr/>
        <p:nvPr/>
      </p:nvGrpSpPr>
      <p:grpSpPr>
        <a:xfrm>
          <a:off x="0" y="0"/>
          <a:ext cx="0" cy="0"/>
          <a:chOff x="0" y="0"/>
          <a:chExt cx="0" cy="0"/>
        </a:xfrm>
      </p:grpSpPr>
      <p:sp>
        <p:nvSpPr>
          <p:cNvPr id="405" name="Sandy path between two hills leading to the ocean"/>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pic>
        <p:nvPicPr>
          <p:cNvPr id="406" name="all white.png" descr="all white.png"/>
          <p:cNvPicPr>
            <a:picLocks noChangeAspect="1"/>
          </p:cNvPicPr>
          <p:nvPr/>
        </p:nvPicPr>
        <p:blipFill>
          <a:blip r:embed="rId2">
            <a:extLst/>
          </a:blip>
          <a:srcRect l="15534" t="21758" r="13881" b="28884"/>
          <a:stretch>
            <a:fillRect/>
          </a:stretch>
        </p:blipFill>
        <p:spPr>
          <a:xfrm>
            <a:off x="299184" y="12367948"/>
            <a:ext cx="1678680" cy="922302"/>
          </a:xfrm>
          <a:prstGeom prst="rect">
            <a:avLst/>
          </a:prstGeom>
          <a:ln w="12700">
            <a:miter lim="400000"/>
          </a:ln>
        </p:spPr>
      </p:pic>
      <p:sp>
        <p:nvSpPr>
          <p:cNvPr id="407" name="Title Text"/>
          <p:cNvSpPr txBox="1"/>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spcBef>
                <a:spcPts val="0"/>
              </a:spcBef>
              <a:defRPr sz="10000">
                <a:solidFill>
                  <a:srgbClr val="FFFFFF"/>
                </a:solidFill>
                <a:latin typeface="Lato Bold"/>
                <a:ea typeface="Lato Bold"/>
                <a:cs typeface="Lato Bold"/>
                <a:sym typeface="Lato Bold"/>
              </a:defRPr>
            </a:lvl1pPr>
          </a:lstStyle>
          <a:p>
            <a:pPr/>
            <a:r>
              <a:t>Title Text</a:t>
            </a:r>
          </a:p>
        </p:txBody>
      </p:sp>
      <p:sp>
        <p:nvSpPr>
          <p:cNvPr id="408" name="Body Level One…"/>
          <p:cNvSpPr txBox="1"/>
          <p:nvPr>
            <p:ph type="body" idx="22"/>
          </p:nvPr>
        </p:nvSpPr>
        <p:spPr>
          <a:xfrm>
            <a:off x="764903" y="2537461"/>
            <a:ext cx="21005801" cy="9296401"/>
          </a:xfrm>
          <a:prstGeom prst="rect">
            <a:avLst/>
          </a:prstGeom>
        </p:spPr>
        <p:txBody>
          <a:bodyPr/>
          <a:lstStyle>
            <a:lvl1pPr>
              <a:defRPr sz="4400">
                <a:solidFill>
                  <a:srgbClr val="FFFFFF"/>
                </a:solidFill>
                <a:latin typeface="Lato-Light"/>
                <a:ea typeface="Lato-Light"/>
                <a:cs typeface="Lato-Light"/>
                <a:sym typeface="Lato-Light"/>
              </a:defRPr>
            </a:lvl1pPr>
            <a:lvl2pPr>
              <a:defRPr sz="4300">
                <a:solidFill>
                  <a:srgbClr val="FFFFFF"/>
                </a:solidFill>
                <a:latin typeface="Lato-Light"/>
                <a:ea typeface="Lato-Light"/>
                <a:cs typeface="Lato-Light"/>
                <a:sym typeface="Lato-Light"/>
              </a:defRPr>
            </a:lvl2pPr>
            <a:lvl3pPr>
              <a:defRPr sz="4200">
                <a:solidFill>
                  <a:srgbClr val="FFFFFF"/>
                </a:solidFill>
                <a:latin typeface="Lato-Light"/>
                <a:ea typeface="Lato-Light"/>
                <a:cs typeface="Lato-Light"/>
                <a:sym typeface="Lato-Light"/>
              </a:defRPr>
            </a:lvl3pPr>
            <a:lvl4pPr>
              <a:defRPr sz="4100">
                <a:solidFill>
                  <a:srgbClr val="FFFFFF"/>
                </a:solidFill>
                <a:latin typeface="Lato-Light"/>
                <a:ea typeface="Lato-Light"/>
                <a:cs typeface="Lato-Light"/>
                <a:sym typeface="Lato-Light"/>
              </a:defRPr>
            </a:lvl4pPr>
            <a:lvl5pPr>
              <a:defRPr sz="4000">
                <a:solidFill>
                  <a:srgbClr val="FFFFFF"/>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sp>
        <p:nvSpPr>
          <p:cNvPr id="4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Small Video - Dark Green">
    <p:spTree>
      <p:nvGrpSpPr>
        <p:cNvPr id="1" name=""/>
        <p:cNvGrpSpPr/>
        <p:nvPr/>
      </p:nvGrpSpPr>
      <p:grpSpPr>
        <a:xfrm>
          <a:off x="0" y="0"/>
          <a:ext cx="0" cy="0"/>
          <a:chOff x="0" y="0"/>
          <a:chExt cx="0" cy="0"/>
        </a:xfrm>
      </p:grpSpPr>
      <p:pic>
        <p:nvPicPr>
          <p:cNvPr id="416" name="logo.png" descr="logo.png"/>
          <p:cNvPicPr>
            <a:picLocks noChangeAspect="1"/>
          </p:cNvPicPr>
          <p:nvPr/>
        </p:nvPicPr>
        <p:blipFill>
          <a:blip r:embed="rId2">
            <a:extLst/>
          </a:blip>
          <a:srcRect l="9231" t="24687" r="9231" b="24687"/>
          <a:stretch>
            <a:fillRect/>
          </a:stretch>
        </p:blipFill>
        <p:spPr>
          <a:xfrm>
            <a:off x="299184" y="12419541"/>
            <a:ext cx="1678869" cy="819022"/>
          </a:xfrm>
          <a:prstGeom prst="rect">
            <a:avLst/>
          </a:prstGeom>
          <a:ln w="12700">
            <a:miter lim="400000"/>
          </a:ln>
        </p:spPr>
      </p:pic>
      <p:sp>
        <p:nvSpPr>
          <p:cNvPr id="417" name="Body Level One…"/>
          <p:cNvSpPr txBox="1"/>
          <p:nvPr>
            <p:ph type="body" idx="21"/>
          </p:nvPr>
        </p:nvSpPr>
        <p:spPr>
          <a:xfrm>
            <a:off x="764903" y="2537461"/>
            <a:ext cx="21005801" cy="9296401"/>
          </a:xfrm>
          <a:prstGeom prst="rect">
            <a:avLst/>
          </a:prstGeom>
        </p:spPr>
        <p:txBody>
          <a:bodyPr/>
          <a:lstStyle>
            <a:lvl1pPr>
              <a:defRPr sz="4400">
                <a:solidFill>
                  <a:srgbClr val="FFFFFF"/>
                </a:solidFill>
                <a:latin typeface="Lato-Light"/>
                <a:ea typeface="Lato-Light"/>
                <a:cs typeface="Lato-Light"/>
                <a:sym typeface="Lato-Light"/>
              </a:defRPr>
            </a:lvl1pPr>
            <a:lvl2pPr>
              <a:defRPr sz="4300">
                <a:solidFill>
                  <a:srgbClr val="FFFFFF"/>
                </a:solidFill>
                <a:latin typeface="Lato-Light"/>
                <a:ea typeface="Lato-Light"/>
                <a:cs typeface="Lato-Light"/>
                <a:sym typeface="Lato-Light"/>
              </a:defRPr>
            </a:lvl2pPr>
            <a:lvl3pPr>
              <a:defRPr sz="4200">
                <a:solidFill>
                  <a:srgbClr val="FFFFFF"/>
                </a:solidFill>
                <a:latin typeface="Lato-Light"/>
                <a:ea typeface="Lato-Light"/>
                <a:cs typeface="Lato-Light"/>
                <a:sym typeface="Lato-Light"/>
              </a:defRPr>
            </a:lvl3pPr>
            <a:lvl4pPr>
              <a:defRPr sz="4100">
                <a:solidFill>
                  <a:srgbClr val="FFFFFF"/>
                </a:solidFill>
                <a:latin typeface="Lato-Light"/>
                <a:ea typeface="Lato-Light"/>
                <a:cs typeface="Lato-Light"/>
                <a:sym typeface="Lato-Light"/>
              </a:defRPr>
            </a:lvl4pPr>
            <a:lvl5pPr>
              <a:defRPr sz="4000">
                <a:solidFill>
                  <a:srgbClr val="FFFFFF"/>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sp>
        <p:nvSpPr>
          <p:cNvPr id="418" name="Title Text"/>
          <p:cNvSpPr txBox="1"/>
          <p:nvPr>
            <p:ph type="body" sz="quarter" idx="22"/>
          </p:nvPr>
        </p:nvSpPr>
        <p:spPr>
          <a:xfrm>
            <a:off x="1689100" y="355600"/>
            <a:ext cx="21005800" cy="2286000"/>
          </a:xfrm>
          <a:prstGeom prst="rect">
            <a:avLst/>
          </a:prstGeom>
        </p:spPr>
        <p:txBody>
          <a:bodyPr/>
          <a:lstStyle>
            <a:lvl1pPr marL="0" indent="0" algn="ctr">
              <a:spcBef>
                <a:spcPts val="0"/>
              </a:spcBef>
              <a:buSzTx/>
              <a:buNone/>
              <a:defRPr sz="10000">
                <a:solidFill>
                  <a:srgbClr val="FFFFFF"/>
                </a:solidFill>
                <a:latin typeface="Lato Bold"/>
                <a:ea typeface="Lato Bold"/>
                <a:cs typeface="Lato Bold"/>
                <a:sym typeface="Lato Bold"/>
              </a:defRPr>
            </a:lvl1pPr>
          </a:lstStyle>
          <a:p>
            <a:pPr/>
            <a:r>
              <a:t>Title Text</a:t>
            </a:r>
          </a:p>
        </p:txBody>
      </p:sp>
      <p:sp>
        <p:nvSpPr>
          <p:cNvPr id="4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Small Video - Light Green">
    <p:bg>
      <p:bgPr>
        <a:solidFill>
          <a:srgbClr val="4A7350"/>
        </a:solidFill>
      </p:bgPr>
    </p:bg>
    <p:spTree>
      <p:nvGrpSpPr>
        <p:cNvPr id="1" name=""/>
        <p:cNvGrpSpPr/>
        <p:nvPr/>
      </p:nvGrpSpPr>
      <p:grpSpPr>
        <a:xfrm>
          <a:off x="0" y="0"/>
          <a:ext cx="0" cy="0"/>
          <a:chOff x="0" y="0"/>
          <a:chExt cx="0" cy="0"/>
        </a:xfrm>
      </p:grpSpPr>
      <p:pic>
        <p:nvPicPr>
          <p:cNvPr id="426" name="all white.png" descr="all white.png"/>
          <p:cNvPicPr>
            <a:picLocks noChangeAspect="1"/>
          </p:cNvPicPr>
          <p:nvPr/>
        </p:nvPicPr>
        <p:blipFill>
          <a:blip r:embed="rId2">
            <a:extLst/>
          </a:blip>
          <a:srcRect l="15534" t="21758" r="13881" b="28884"/>
          <a:stretch>
            <a:fillRect/>
          </a:stretch>
        </p:blipFill>
        <p:spPr>
          <a:xfrm>
            <a:off x="299184" y="12367948"/>
            <a:ext cx="1678680" cy="922302"/>
          </a:xfrm>
          <a:prstGeom prst="rect">
            <a:avLst/>
          </a:prstGeom>
          <a:ln w="12700">
            <a:miter lim="400000"/>
          </a:ln>
        </p:spPr>
      </p:pic>
      <p:sp>
        <p:nvSpPr>
          <p:cNvPr id="427" name="Title Text"/>
          <p:cNvSpPr txBox="1"/>
          <p:nvPr>
            <p:ph type="body" sz="quarter" idx="21"/>
          </p:nvPr>
        </p:nvSpPr>
        <p:spPr>
          <a:xfrm>
            <a:off x="1689100" y="355600"/>
            <a:ext cx="21005800" cy="2286000"/>
          </a:xfrm>
          <a:prstGeom prst="rect">
            <a:avLst/>
          </a:prstGeom>
        </p:spPr>
        <p:txBody>
          <a:bodyPr/>
          <a:lstStyle>
            <a:lvl1pPr marL="0" indent="0" algn="ctr">
              <a:spcBef>
                <a:spcPts val="0"/>
              </a:spcBef>
              <a:buSzTx/>
              <a:buNone/>
              <a:defRPr sz="10000">
                <a:solidFill>
                  <a:srgbClr val="FFFFFF"/>
                </a:solidFill>
                <a:latin typeface="Lato Bold"/>
                <a:ea typeface="Lato Bold"/>
                <a:cs typeface="Lato Bold"/>
                <a:sym typeface="Lato Bold"/>
              </a:defRPr>
            </a:lvl1pPr>
          </a:lstStyle>
          <a:p>
            <a:pPr/>
            <a:r>
              <a:t>Title Text</a:t>
            </a:r>
          </a:p>
        </p:txBody>
      </p:sp>
      <p:sp>
        <p:nvSpPr>
          <p:cNvPr id="428" name="Body Level One…"/>
          <p:cNvSpPr txBox="1"/>
          <p:nvPr>
            <p:ph type="body" idx="22"/>
          </p:nvPr>
        </p:nvSpPr>
        <p:spPr>
          <a:xfrm>
            <a:off x="764903" y="2537461"/>
            <a:ext cx="21005801" cy="9296401"/>
          </a:xfrm>
          <a:prstGeom prst="rect">
            <a:avLst/>
          </a:prstGeom>
        </p:spPr>
        <p:txBody>
          <a:bodyPr/>
          <a:lstStyle>
            <a:lvl1pPr>
              <a:defRPr sz="4400">
                <a:solidFill>
                  <a:srgbClr val="FFFFFF"/>
                </a:solidFill>
                <a:latin typeface="Lato-Light"/>
                <a:ea typeface="Lato-Light"/>
                <a:cs typeface="Lato-Light"/>
                <a:sym typeface="Lato-Light"/>
              </a:defRPr>
            </a:lvl1pPr>
            <a:lvl2pPr>
              <a:defRPr sz="4300">
                <a:solidFill>
                  <a:srgbClr val="FFFFFF"/>
                </a:solidFill>
                <a:latin typeface="Lato-Light"/>
                <a:ea typeface="Lato-Light"/>
                <a:cs typeface="Lato-Light"/>
                <a:sym typeface="Lato-Light"/>
              </a:defRPr>
            </a:lvl2pPr>
            <a:lvl3pPr>
              <a:defRPr sz="4200">
                <a:solidFill>
                  <a:srgbClr val="FFFFFF"/>
                </a:solidFill>
                <a:latin typeface="Lato-Light"/>
                <a:ea typeface="Lato-Light"/>
                <a:cs typeface="Lato-Light"/>
                <a:sym typeface="Lato-Light"/>
              </a:defRPr>
            </a:lvl3pPr>
            <a:lvl4pPr>
              <a:defRPr sz="4100">
                <a:solidFill>
                  <a:srgbClr val="FFFFFF"/>
                </a:solidFill>
                <a:latin typeface="Lato-Light"/>
                <a:ea typeface="Lato-Light"/>
                <a:cs typeface="Lato-Light"/>
                <a:sym typeface="Lato-Light"/>
              </a:defRPr>
            </a:lvl4pPr>
            <a:lvl5pPr>
              <a:defRPr sz="4000">
                <a:solidFill>
                  <a:srgbClr val="FFFFFF"/>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sp>
        <p:nvSpPr>
          <p:cNvPr id="4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Small Video - Off White">
    <p:bg>
      <p:bgPr>
        <a:solidFill>
          <a:srgbClr val="F7F4EB"/>
        </a:solidFill>
      </p:bgPr>
    </p:bg>
    <p:spTree>
      <p:nvGrpSpPr>
        <p:cNvPr id="1" name=""/>
        <p:cNvGrpSpPr/>
        <p:nvPr/>
      </p:nvGrpSpPr>
      <p:grpSpPr>
        <a:xfrm>
          <a:off x="0" y="0"/>
          <a:ext cx="0" cy="0"/>
          <a:chOff x="0" y="0"/>
          <a:chExt cx="0" cy="0"/>
        </a:xfrm>
      </p:grpSpPr>
      <p:pic>
        <p:nvPicPr>
          <p:cNvPr id="436" name="all black.png" descr="all black.png"/>
          <p:cNvPicPr>
            <a:picLocks noChangeAspect="1"/>
          </p:cNvPicPr>
          <p:nvPr/>
        </p:nvPicPr>
        <p:blipFill>
          <a:blip r:embed="rId2">
            <a:extLst/>
          </a:blip>
          <a:srcRect l="15476" t="20897" r="15476" b="28524"/>
          <a:stretch>
            <a:fillRect/>
          </a:stretch>
        </p:blipFill>
        <p:spPr>
          <a:xfrm>
            <a:off x="299184" y="12345922"/>
            <a:ext cx="1678853" cy="966264"/>
          </a:xfrm>
          <a:prstGeom prst="rect">
            <a:avLst/>
          </a:prstGeom>
          <a:ln w="12700">
            <a:miter lim="400000"/>
          </a:ln>
        </p:spPr>
      </p:pic>
      <p:sp>
        <p:nvSpPr>
          <p:cNvPr id="437" name="Title Text"/>
          <p:cNvSpPr txBox="1"/>
          <p:nvPr>
            <p:ph type="body" sz="quarter" idx="21"/>
          </p:nvPr>
        </p:nvSpPr>
        <p:spPr>
          <a:xfrm>
            <a:off x="1689100" y="355600"/>
            <a:ext cx="21005800" cy="2286000"/>
          </a:xfrm>
          <a:prstGeom prst="rect">
            <a:avLst/>
          </a:prstGeom>
        </p:spPr>
        <p:txBody>
          <a:bodyPr/>
          <a:lstStyle>
            <a:lvl1pPr marL="0" indent="0" algn="ctr">
              <a:spcBef>
                <a:spcPts val="0"/>
              </a:spcBef>
              <a:buSzTx/>
              <a:buNone/>
              <a:defRPr sz="10000">
                <a:solidFill>
                  <a:srgbClr val="333333"/>
                </a:solidFill>
                <a:latin typeface="Lato Bold"/>
                <a:ea typeface="Lato Bold"/>
                <a:cs typeface="Lato Bold"/>
                <a:sym typeface="Lato Bold"/>
              </a:defRPr>
            </a:lvl1pPr>
          </a:lstStyle>
          <a:p>
            <a:pPr/>
            <a:r>
              <a:t>Title Text</a:t>
            </a:r>
          </a:p>
        </p:txBody>
      </p:sp>
      <p:sp>
        <p:nvSpPr>
          <p:cNvPr id="438" name="Body Level One…"/>
          <p:cNvSpPr txBox="1"/>
          <p:nvPr>
            <p:ph type="body" idx="22"/>
          </p:nvPr>
        </p:nvSpPr>
        <p:spPr>
          <a:xfrm>
            <a:off x="764903" y="2537461"/>
            <a:ext cx="21005801" cy="9296401"/>
          </a:xfrm>
          <a:prstGeom prst="rect">
            <a:avLst/>
          </a:prstGeom>
        </p:spPr>
        <p:txBody>
          <a:bodyPr/>
          <a:lstStyle>
            <a:lvl1pPr>
              <a:defRPr sz="4400">
                <a:solidFill>
                  <a:srgbClr val="333333"/>
                </a:solidFill>
                <a:latin typeface="Lato-Light"/>
                <a:ea typeface="Lato-Light"/>
                <a:cs typeface="Lato-Light"/>
                <a:sym typeface="Lato-Light"/>
              </a:defRPr>
            </a:lvl1pPr>
            <a:lvl2pPr>
              <a:defRPr sz="4300">
                <a:solidFill>
                  <a:srgbClr val="333333"/>
                </a:solidFill>
                <a:latin typeface="Lato-Light"/>
                <a:ea typeface="Lato-Light"/>
                <a:cs typeface="Lato-Light"/>
                <a:sym typeface="Lato-Light"/>
              </a:defRPr>
            </a:lvl2pPr>
            <a:lvl3pPr>
              <a:defRPr sz="4200">
                <a:solidFill>
                  <a:srgbClr val="333333"/>
                </a:solidFill>
                <a:latin typeface="Lato-Light"/>
                <a:ea typeface="Lato-Light"/>
                <a:cs typeface="Lato-Light"/>
                <a:sym typeface="Lato-Light"/>
              </a:defRPr>
            </a:lvl3pPr>
            <a:lvl4pPr>
              <a:defRPr sz="4100">
                <a:solidFill>
                  <a:srgbClr val="333333"/>
                </a:solidFill>
                <a:latin typeface="Lato-Light"/>
                <a:ea typeface="Lato-Light"/>
                <a:cs typeface="Lato-Light"/>
                <a:sym typeface="Lato-Light"/>
              </a:defRPr>
            </a:lvl4pPr>
            <a:lvl5pPr>
              <a:defRPr sz="4000">
                <a:solidFill>
                  <a:srgbClr val="333333"/>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sp>
        <p:nvSpPr>
          <p:cNvPr id="4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Small Video - White">
    <p:bg>
      <p:bgPr>
        <a:solidFill>
          <a:srgbClr val="F4F6F4"/>
        </a:solidFill>
      </p:bgPr>
    </p:bg>
    <p:spTree>
      <p:nvGrpSpPr>
        <p:cNvPr id="1" name=""/>
        <p:cNvGrpSpPr/>
        <p:nvPr/>
      </p:nvGrpSpPr>
      <p:grpSpPr>
        <a:xfrm>
          <a:off x="0" y="0"/>
          <a:ext cx="0" cy="0"/>
          <a:chOff x="0" y="0"/>
          <a:chExt cx="0" cy="0"/>
        </a:xfrm>
      </p:grpSpPr>
      <p:pic>
        <p:nvPicPr>
          <p:cNvPr id="446" name="all black.png" descr="all black.png"/>
          <p:cNvPicPr>
            <a:picLocks noChangeAspect="1"/>
          </p:cNvPicPr>
          <p:nvPr/>
        </p:nvPicPr>
        <p:blipFill>
          <a:blip r:embed="rId2">
            <a:extLst/>
          </a:blip>
          <a:srcRect l="15476" t="20897" r="15476" b="28524"/>
          <a:stretch>
            <a:fillRect/>
          </a:stretch>
        </p:blipFill>
        <p:spPr>
          <a:xfrm>
            <a:off x="299184" y="12345922"/>
            <a:ext cx="1678853" cy="966264"/>
          </a:xfrm>
          <a:prstGeom prst="rect">
            <a:avLst/>
          </a:prstGeom>
          <a:ln w="12700">
            <a:miter lim="400000"/>
          </a:ln>
        </p:spPr>
      </p:pic>
      <p:sp>
        <p:nvSpPr>
          <p:cNvPr id="447" name="Title Text"/>
          <p:cNvSpPr txBox="1"/>
          <p:nvPr>
            <p:ph type="body" sz="quarter" idx="21"/>
          </p:nvPr>
        </p:nvSpPr>
        <p:spPr>
          <a:xfrm>
            <a:off x="1689100" y="355600"/>
            <a:ext cx="21005800" cy="2286000"/>
          </a:xfrm>
          <a:prstGeom prst="rect">
            <a:avLst/>
          </a:prstGeom>
        </p:spPr>
        <p:txBody>
          <a:bodyPr/>
          <a:lstStyle>
            <a:lvl1pPr marL="0" indent="0" algn="ctr">
              <a:spcBef>
                <a:spcPts val="0"/>
              </a:spcBef>
              <a:buSzTx/>
              <a:buNone/>
              <a:defRPr sz="10000">
                <a:solidFill>
                  <a:srgbClr val="333333"/>
                </a:solidFill>
                <a:latin typeface="Lato Bold"/>
                <a:ea typeface="Lato Bold"/>
                <a:cs typeface="Lato Bold"/>
                <a:sym typeface="Lato Bold"/>
              </a:defRPr>
            </a:lvl1pPr>
          </a:lstStyle>
          <a:p>
            <a:pPr/>
            <a:r>
              <a:t>Title Text</a:t>
            </a:r>
          </a:p>
        </p:txBody>
      </p:sp>
      <p:sp>
        <p:nvSpPr>
          <p:cNvPr id="448" name="Body Level One…"/>
          <p:cNvSpPr txBox="1"/>
          <p:nvPr/>
        </p:nvSpPr>
        <p:spPr>
          <a:xfrm>
            <a:off x="764903" y="2537461"/>
            <a:ext cx="21005801" cy="929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marL="635000" indent="-635000">
              <a:buSzPct val="125000"/>
              <a:buChar char="•"/>
              <a:defRPr sz="4400">
                <a:solidFill>
                  <a:srgbClr val="333333"/>
                </a:solidFill>
                <a:latin typeface="Lato-Light"/>
                <a:ea typeface="Lato-Light"/>
                <a:cs typeface="Lato-Light"/>
                <a:sym typeface="Lato-Light"/>
              </a:defRPr>
            </a:lvl1pPr>
            <a:lvl2pPr marL="1270000" indent="-635000">
              <a:buSzPct val="125000"/>
              <a:buChar char="•"/>
              <a:defRPr sz="4300">
                <a:solidFill>
                  <a:srgbClr val="333333"/>
                </a:solidFill>
                <a:latin typeface="Lato-Light"/>
                <a:ea typeface="Lato-Light"/>
                <a:cs typeface="Lato-Light"/>
                <a:sym typeface="Lato-Light"/>
              </a:defRPr>
            </a:lvl2pPr>
            <a:lvl3pPr marL="1905000" indent="-635000">
              <a:buSzPct val="125000"/>
              <a:buChar char="•"/>
              <a:defRPr sz="4200">
                <a:solidFill>
                  <a:srgbClr val="333333"/>
                </a:solidFill>
                <a:latin typeface="Lato-Light"/>
                <a:ea typeface="Lato-Light"/>
                <a:cs typeface="Lato-Light"/>
                <a:sym typeface="Lato-Light"/>
              </a:defRPr>
            </a:lvl3pPr>
            <a:lvl4pPr marL="2540000" indent="-635000">
              <a:buSzPct val="125000"/>
              <a:buChar char="•"/>
              <a:defRPr sz="4100">
                <a:solidFill>
                  <a:srgbClr val="333333"/>
                </a:solidFill>
                <a:latin typeface="Lato-Light"/>
                <a:ea typeface="Lato-Light"/>
                <a:cs typeface="Lato-Light"/>
                <a:sym typeface="Lato-Light"/>
              </a:defRPr>
            </a:lvl4pPr>
            <a:lvl5pPr marL="3175000" indent="-635000">
              <a:buSzPct val="125000"/>
              <a:buChar char="•"/>
              <a:defRPr sz="4000">
                <a:solidFill>
                  <a:srgbClr val="333333"/>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sp>
        <p:nvSpPr>
          <p:cNvPr id="4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Small Video - Gold">
    <p:bg>
      <p:bgPr>
        <a:solidFill>
          <a:srgbClr val="9C8338"/>
        </a:solidFill>
      </p:bgPr>
    </p:bg>
    <p:spTree>
      <p:nvGrpSpPr>
        <p:cNvPr id="1" name=""/>
        <p:cNvGrpSpPr/>
        <p:nvPr/>
      </p:nvGrpSpPr>
      <p:grpSpPr>
        <a:xfrm>
          <a:off x="0" y="0"/>
          <a:ext cx="0" cy="0"/>
          <a:chOff x="0" y="0"/>
          <a:chExt cx="0" cy="0"/>
        </a:xfrm>
      </p:grpSpPr>
      <p:pic>
        <p:nvPicPr>
          <p:cNvPr id="456" name="all white.png" descr="all white.png"/>
          <p:cNvPicPr>
            <a:picLocks noChangeAspect="1"/>
          </p:cNvPicPr>
          <p:nvPr/>
        </p:nvPicPr>
        <p:blipFill>
          <a:blip r:embed="rId2">
            <a:extLst/>
          </a:blip>
          <a:srcRect l="15534" t="21758" r="13881" b="28884"/>
          <a:stretch>
            <a:fillRect/>
          </a:stretch>
        </p:blipFill>
        <p:spPr>
          <a:xfrm>
            <a:off x="299184" y="12367948"/>
            <a:ext cx="1678680" cy="922302"/>
          </a:xfrm>
          <a:prstGeom prst="rect">
            <a:avLst/>
          </a:prstGeom>
          <a:ln w="12700">
            <a:miter lim="400000"/>
          </a:ln>
        </p:spPr>
      </p:pic>
      <p:sp>
        <p:nvSpPr>
          <p:cNvPr id="457" name="Title Text"/>
          <p:cNvSpPr txBox="1"/>
          <p:nvPr>
            <p:ph type="body" sz="quarter" idx="21"/>
          </p:nvPr>
        </p:nvSpPr>
        <p:spPr>
          <a:xfrm>
            <a:off x="1689100" y="355600"/>
            <a:ext cx="21005800" cy="2286000"/>
          </a:xfrm>
          <a:prstGeom prst="rect">
            <a:avLst/>
          </a:prstGeom>
        </p:spPr>
        <p:txBody>
          <a:bodyPr/>
          <a:lstStyle>
            <a:lvl1pPr marL="0" indent="0" algn="ctr">
              <a:spcBef>
                <a:spcPts val="0"/>
              </a:spcBef>
              <a:buSzTx/>
              <a:buNone/>
              <a:defRPr sz="10000">
                <a:solidFill>
                  <a:srgbClr val="FFFFFF"/>
                </a:solidFill>
                <a:latin typeface="Lato Bold"/>
                <a:ea typeface="Lato Bold"/>
                <a:cs typeface="Lato Bold"/>
                <a:sym typeface="Lato Bold"/>
              </a:defRPr>
            </a:lvl1pPr>
          </a:lstStyle>
          <a:p>
            <a:pPr/>
            <a:r>
              <a:t>Title Text</a:t>
            </a:r>
          </a:p>
        </p:txBody>
      </p:sp>
      <p:sp>
        <p:nvSpPr>
          <p:cNvPr id="458" name="Body Level One…"/>
          <p:cNvSpPr txBox="1"/>
          <p:nvPr>
            <p:ph type="body" idx="22"/>
          </p:nvPr>
        </p:nvSpPr>
        <p:spPr>
          <a:xfrm>
            <a:off x="764903" y="2537461"/>
            <a:ext cx="21005801" cy="9296401"/>
          </a:xfrm>
          <a:prstGeom prst="rect">
            <a:avLst/>
          </a:prstGeom>
        </p:spPr>
        <p:txBody>
          <a:bodyPr/>
          <a:lstStyle>
            <a:lvl1pPr>
              <a:defRPr sz="4400">
                <a:solidFill>
                  <a:srgbClr val="FFFFFF"/>
                </a:solidFill>
                <a:latin typeface="Lato-Light"/>
                <a:ea typeface="Lato-Light"/>
                <a:cs typeface="Lato-Light"/>
                <a:sym typeface="Lato-Light"/>
              </a:defRPr>
            </a:lvl1pPr>
            <a:lvl2pPr>
              <a:defRPr sz="4300">
                <a:solidFill>
                  <a:srgbClr val="FFFFFF"/>
                </a:solidFill>
                <a:latin typeface="Lato-Light"/>
                <a:ea typeface="Lato-Light"/>
                <a:cs typeface="Lato-Light"/>
                <a:sym typeface="Lato-Light"/>
              </a:defRPr>
            </a:lvl2pPr>
            <a:lvl3pPr>
              <a:defRPr sz="4200">
                <a:solidFill>
                  <a:srgbClr val="FFFFFF"/>
                </a:solidFill>
                <a:latin typeface="Lato-Light"/>
                <a:ea typeface="Lato-Light"/>
                <a:cs typeface="Lato-Light"/>
                <a:sym typeface="Lato-Light"/>
              </a:defRPr>
            </a:lvl3pPr>
            <a:lvl4pPr>
              <a:defRPr sz="4100">
                <a:solidFill>
                  <a:srgbClr val="FFFFFF"/>
                </a:solidFill>
                <a:latin typeface="Lato-Light"/>
                <a:ea typeface="Lato-Light"/>
                <a:cs typeface="Lato-Light"/>
                <a:sym typeface="Lato-Light"/>
              </a:defRPr>
            </a:lvl4pPr>
            <a:lvl5pPr>
              <a:defRPr sz="4000">
                <a:solidFill>
                  <a:srgbClr val="FFFFFF"/>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sp>
        <p:nvSpPr>
          <p:cNvPr id="4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 Dark Green">
    <p:spTree>
      <p:nvGrpSpPr>
        <p:cNvPr id="1" name=""/>
        <p:cNvGrpSpPr/>
        <p:nvPr/>
      </p:nvGrpSpPr>
      <p:grpSpPr>
        <a:xfrm>
          <a:off x="0" y="0"/>
          <a:ext cx="0" cy="0"/>
          <a:chOff x="0" y="0"/>
          <a:chExt cx="0" cy="0"/>
        </a:xfrm>
      </p:grpSpPr>
      <p:sp>
        <p:nvSpPr>
          <p:cNvPr id="466" name="Body Level One…"/>
          <p:cNvSpPr txBox="1"/>
          <p:nvPr>
            <p:ph type="body" idx="21"/>
          </p:nvPr>
        </p:nvSpPr>
        <p:spPr>
          <a:xfrm>
            <a:off x="764903" y="2537461"/>
            <a:ext cx="21005801" cy="9296401"/>
          </a:xfrm>
          <a:prstGeom prst="rect">
            <a:avLst/>
          </a:prstGeom>
        </p:spPr>
        <p:txBody>
          <a:bodyPr/>
          <a:lstStyle>
            <a:lvl1pPr>
              <a:defRPr sz="4800">
                <a:solidFill>
                  <a:srgbClr val="FFFFFF"/>
                </a:solidFill>
                <a:latin typeface="Lato-Light"/>
                <a:ea typeface="Lato-Light"/>
                <a:cs typeface="Lato-Light"/>
                <a:sym typeface="Lato-Light"/>
              </a:defRPr>
            </a:lvl1pPr>
            <a:lvl2pPr>
              <a:defRPr sz="4600">
                <a:solidFill>
                  <a:srgbClr val="FFFFFF"/>
                </a:solidFill>
                <a:latin typeface="Lato-Light"/>
                <a:ea typeface="Lato-Light"/>
                <a:cs typeface="Lato-Light"/>
                <a:sym typeface="Lato-Light"/>
              </a:defRPr>
            </a:lvl2pPr>
            <a:lvl3pPr>
              <a:defRPr sz="4400">
                <a:solidFill>
                  <a:srgbClr val="FFFFFF"/>
                </a:solidFill>
                <a:latin typeface="Lato-Light"/>
                <a:ea typeface="Lato-Light"/>
                <a:cs typeface="Lato-Light"/>
                <a:sym typeface="Lato-Light"/>
              </a:defRPr>
            </a:lvl3pPr>
            <a:lvl4pPr>
              <a:defRPr sz="4200">
                <a:solidFill>
                  <a:srgbClr val="FFFFFF"/>
                </a:solidFill>
                <a:latin typeface="Lato-Light"/>
                <a:ea typeface="Lato-Light"/>
                <a:cs typeface="Lato-Light"/>
                <a:sym typeface="Lato-Light"/>
              </a:defRPr>
            </a:lvl4pPr>
            <a:lvl5pPr>
              <a:defRPr sz="4000">
                <a:solidFill>
                  <a:srgbClr val="FFFFFF"/>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pic>
        <p:nvPicPr>
          <p:cNvPr id="467" name="logo.png" descr="logo.png"/>
          <p:cNvPicPr>
            <a:picLocks noChangeAspect="1"/>
          </p:cNvPicPr>
          <p:nvPr/>
        </p:nvPicPr>
        <p:blipFill>
          <a:blip r:embed="rId2">
            <a:extLst/>
          </a:blip>
          <a:srcRect l="9231" t="24687" r="9231" b="24687"/>
          <a:stretch>
            <a:fillRect/>
          </a:stretch>
        </p:blipFill>
        <p:spPr>
          <a:xfrm>
            <a:off x="22069628" y="473536"/>
            <a:ext cx="1616958" cy="788819"/>
          </a:xfrm>
          <a:prstGeom prst="rect">
            <a:avLst/>
          </a:prstGeom>
          <a:ln w="12700">
            <a:miter lim="400000"/>
          </a:ln>
        </p:spPr>
      </p:pic>
      <p:sp>
        <p:nvSpPr>
          <p:cNvPr id="4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 Light Green">
    <p:bg>
      <p:bgPr>
        <a:solidFill>
          <a:srgbClr val="4A7350"/>
        </a:solidFill>
      </p:bgPr>
    </p:bg>
    <p:spTree>
      <p:nvGrpSpPr>
        <p:cNvPr id="1" name=""/>
        <p:cNvGrpSpPr/>
        <p:nvPr/>
      </p:nvGrpSpPr>
      <p:grpSpPr>
        <a:xfrm>
          <a:off x="0" y="0"/>
          <a:ext cx="0" cy="0"/>
          <a:chOff x="0" y="0"/>
          <a:chExt cx="0" cy="0"/>
        </a:xfrm>
      </p:grpSpPr>
      <p:sp>
        <p:nvSpPr>
          <p:cNvPr id="475" name="Body Level One…"/>
          <p:cNvSpPr txBox="1"/>
          <p:nvPr>
            <p:ph type="body" idx="21"/>
          </p:nvPr>
        </p:nvSpPr>
        <p:spPr>
          <a:xfrm>
            <a:off x="764903" y="2537461"/>
            <a:ext cx="21005801" cy="9296401"/>
          </a:xfrm>
          <a:prstGeom prst="rect">
            <a:avLst/>
          </a:prstGeom>
        </p:spPr>
        <p:txBody>
          <a:bodyPr/>
          <a:lstStyle>
            <a:lvl1pPr>
              <a:defRPr sz="4800">
                <a:solidFill>
                  <a:srgbClr val="FFFFFF"/>
                </a:solidFill>
                <a:latin typeface="Lato-Light"/>
                <a:ea typeface="Lato-Light"/>
                <a:cs typeface="Lato-Light"/>
                <a:sym typeface="Lato-Light"/>
              </a:defRPr>
            </a:lvl1pPr>
            <a:lvl2pPr>
              <a:defRPr sz="4600">
                <a:solidFill>
                  <a:srgbClr val="FFFFFF"/>
                </a:solidFill>
                <a:latin typeface="Lato-Light"/>
                <a:ea typeface="Lato-Light"/>
                <a:cs typeface="Lato-Light"/>
                <a:sym typeface="Lato-Light"/>
              </a:defRPr>
            </a:lvl2pPr>
            <a:lvl3pPr>
              <a:defRPr sz="4400">
                <a:solidFill>
                  <a:srgbClr val="FFFFFF"/>
                </a:solidFill>
                <a:latin typeface="Lato-Light"/>
                <a:ea typeface="Lato-Light"/>
                <a:cs typeface="Lato-Light"/>
                <a:sym typeface="Lato-Light"/>
              </a:defRPr>
            </a:lvl3pPr>
            <a:lvl4pPr>
              <a:defRPr sz="4200">
                <a:solidFill>
                  <a:srgbClr val="FFFFFF"/>
                </a:solidFill>
                <a:latin typeface="Lato-Light"/>
                <a:ea typeface="Lato-Light"/>
                <a:cs typeface="Lato-Light"/>
                <a:sym typeface="Lato-Light"/>
              </a:defRPr>
            </a:lvl4pPr>
            <a:lvl5pPr>
              <a:defRPr sz="4000">
                <a:solidFill>
                  <a:srgbClr val="FFFFFF"/>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pic>
        <p:nvPicPr>
          <p:cNvPr id="476" name="all white.png" descr="all white.png"/>
          <p:cNvPicPr>
            <a:picLocks noChangeAspect="1"/>
          </p:cNvPicPr>
          <p:nvPr/>
        </p:nvPicPr>
        <p:blipFill>
          <a:blip r:embed="rId2">
            <a:extLst/>
          </a:blip>
          <a:srcRect l="15534" t="21758" r="13881" b="28884"/>
          <a:stretch>
            <a:fillRect/>
          </a:stretch>
        </p:blipFill>
        <p:spPr>
          <a:xfrm>
            <a:off x="22069629" y="423927"/>
            <a:ext cx="1616903" cy="888360"/>
          </a:xfrm>
          <a:prstGeom prst="rect">
            <a:avLst/>
          </a:prstGeom>
          <a:ln w="12700">
            <a:miter lim="400000"/>
          </a:ln>
        </p:spPr>
      </p:pic>
      <p:sp>
        <p:nvSpPr>
          <p:cNvPr id="4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 Off White">
    <p:bg>
      <p:bgPr>
        <a:solidFill>
          <a:srgbClr val="F7F4EB"/>
        </a:solidFill>
      </p:bgPr>
    </p:bg>
    <p:spTree>
      <p:nvGrpSpPr>
        <p:cNvPr id="1" name=""/>
        <p:cNvGrpSpPr/>
        <p:nvPr/>
      </p:nvGrpSpPr>
      <p:grpSpPr>
        <a:xfrm>
          <a:off x="0" y="0"/>
          <a:ext cx="0" cy="0"/>
          <a:chOff x="0" y="0"/>
          <a:chExt cx="0" cy="0"/>
        </a:xfrm>
      </p:grpSpPr>
      <p:sp>
        <p:nvSpPr>
          <p:cNvPr id="484" name="Body Level One…"/>
          <p:cNvSpPr txBox="1"/>
          <p:nvPr>
            <p:ph type="body" idx="21"/>
          </p:nvPr>
        </p:nvSpPr>
        <p:spPr>
          <a:xfrm>
            <a:off x="764903" y="2537461"/>
            <a:ext cx="21005801" cy="9296401"/>
          </a:xfrm>
          <a:prstGeom prst="rect">
            <a:avLst/>
          </a:prstGeom>
        </p:spPr>
        <p:txBody>
          <a:bodyPr/>
          <a:lstStyle>
            <a:lvl1pPr>
              <a:defRPr sz="4800">
                <a:solidFill>
                  <a:srgbClr val="333333"/>
                </a:solidFill>
                <a:latin typeface="Lato-Light"/>
                <a:ea typeface="Lato-Light"/>
                <a:cs typeface="Lato-Light"/>
                <a:sym typeface="Lato-Light"/>
              </a:defRPr>
            </a:lvl1pPr>
            <a:lvl2pPr>
              <a:defRPr sz="4600">
                <a:solidFill>
                  <a:srgbClr val="333333"/>
                </a:solidFill>
                <a:latin typeface="Lato-Light"/>
                <a:ea typeface="Lato-Light"/>
                <a:cs typeface="Lato-Light"/>
                <a:sym typeface="Lato-Light"/>
              </a:defRPr>
            </a:lvl2pPr>
            <a:lvl3pPr>
              <a:defRPr sz="4400">
                <a:solidFill>
                  <a:srgbClr val="333333"/>
                </a:solidFill>
                <a:latin typeface="Lato-Light"/>
                <a:ea typeface="Lato-Light"/>
                <a:cs typeface="Lato-Light"/>
                <a:sym typeface="Lato-Light"/>
              </a:defRPr>
            </a:lvl3pPr>
            <a:lvl4pPr>
              <a:defRPr sz="4200">
                <a:solidFill>
                  <a:srgbClr val="333333"/>
                </a:solidFill>
                <a:latin typeface="Lato-Light"/>
                <a:ea typeface="Lato-Light"/>
                <a:cs typeface="Lato-Light"/>
                <a:sym typeface="Lato-Light"/>
              </a:defRPr>
            </a:lvl4pPr>
            <a:lvl5pPr>
              <a:defRPr sz="4000">
                <a:solidFill>
                  <a:srgbClr val="333333"/>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pic>
        <p:nvPicPr>
          <p:cNvPr id="485" name="all black.png" descr="all black.png"/>
          <p:cNvPicPr>
            <a:picLocks noChangeAspect="1"/>
          </p:cNvPicPr>
          <p:nvPr/>
        </p:nvPicPr>
        <p:blipFill>
          <a:blip r:embed="rId2">
            <a:extLst/>
          </a:blip>
          <a:srcRect l="15617" t="23961" r="15617" b="29539"/>
          <a:stretch>
            <a:fillRect/>
          </a:stretch>
        </p:blipFill>
        <p:spPr>
          <a:xfrm>
            <a:off x="22002208" y="391185"/>
            <a:ext cx="1751583" cy="930627"/>
          </a:xfrm>
          <a:prstGeom prst="rect">
            <a:avLst/>
          </a:prstGeom>
          <a:ln w="12700">
            <a:miter lim="400000"/>
          </a:ln>
        </p:spPr>
      </p:pic>
      <p:sp>
        <p:nvSpPr>
          <p:cNvPr id="4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 White">
    <p:bg>
      <p:bgPr>
        <a:solidFill>
          <a:srgbClr val="F4F6F4"/>
        </a:solidFill>
      </p:bgPr>
    </p:bg>
    <p:spTree>
      <p:nvGrpSpPr>
        <p:cNvPr id="1" name=""/>
        <p:cNvGrpSpPr/>
        <p:nvPr/>
      </p:nvGrpSpPr>
      <p:grpSpPr>
        <a:xfrm>
          <a:off x="0" y="0"/>
          <a:ext cx="0" cy="0"/>
          <a:chOff x="0" y="0"/>
          <a:chExt cx="0" cy="0"/>
        </a:xfrm>
      </p:grpSpPr>
      <p:sp>
        <p:nvSpPr>
          <p:cNvPr id="493" name="Body Level One…"/>
          <p:cNvSpPr txBox="1"/>
          <p:nvPr>
            <p:ph type="body" idx="21"/>
          </p:nvPr>
        </p:nvSpPr>
        <p:spPr>
          <a:xfrm>
            <a:off x="764903" y="2537461"/>
            <a:ext cx="21005801" cy="9296401"/>
          </a:xfrm>
          <a:prstGeom prst="rect">
            <a:avLst/>
          </a:prstGeom>
        </p:spPr>
        <p:txBody>
          <a:bodyPr/>
          <a:lstStyle>
            <a:lvl1pPr>
              <a:defRPr sz="4800">
                <a:solidFill>
                  <a:srgbClr val="333333"/>
                </a:solidFill>
                <a:latin typeface="Lato-Light"/>
                <a:ea typeface="Lato-Light"/>
                <a:cs typeface="Lato-Light"/>
                <a:sym typeface="Lato-Light"/>
              </a:defRPr>
            </a:lvl1pPr>
            <a:lvl2pPr>
              <a:defRPr sz="4600">
                <a:solidFill>
                  <a:srgbClr val="333333"/>
                </a:solidFill>
                <a:latin typeface="Lato-Light"/>
                <a:ea typeface="Lato-Light"/>
                <a:cs typeface="Lato-Light"/>
                <a:sym typeface="Lato-Light"/>
              </a:defRPr>
            </a:lvl2pPr>
            <a:lvl3pPr>
              <a:defRPr sz="4400">
                <a:solidFill>
                  <a:srgbClr val="333333"/>
                </a:solidFill>
                <a:latin typeface="Lato-Light"/>
                <a:ea typeface="Lato-Light"/>
                <a:cs typeface="Lato-Light"/>
                <a:sym typeface="Lato-Light"/>
              </a:defRPr>
            </a:lvl3pPr>
            <a:lvl4pPr>
              <a:defRPr sz="4200">
                <a:solidFill>
                  <a:srgbClr val="333333"/>
                </a:solidFill>
                <a:latin typeface="Lato-Light"/>
                <a:ea typeface="Lato-Light"/>
                <a:cs typeface="Lato-Light"/>
                <a:sym typeface="Lato-Light"/>
              </a:defRPr>
            </a:lvl4pPr>
            <a:lvl5pPr>
              <a:defRPr sz="4000">
                <a:solidFill>
                  <a:srgbClr val="333333"/>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pic>
        <p:nvPicPr>
          <p:cNvPr id="494" name="all black.png" descr="all black.png"/>
          <p:cNvPicPr>
            <a:picLocks noChangeAspect="1"/>
          </p:cNvPicPr>
          <p:nvPr/>
        </p:nvPicPr>
        <p:blipFill>
          <a:blip r:embed="rId2">
            <a:extLst/>
          </a:blip>
          <a:srcRect l="15617" t="23961" r="15617" b="29539"/>
          <a:stretch>
            <a:fillRect/>
          </a:stretch>
        </p:blipFill>
        <p:spPr>
          <a:xfrm>
            <a:off x="22002208" y="391185"/>
            <a:ext cx="1751583" cy="930627"/>
          </a:xfrm>
          <a:prstGeom prst="rect">
            <a:avLst/>
          </a:prstGeom>
          <a:ln w="12700">
            <a:miter lim="400000"/>
          </a:ln>
        </p:spPr>
      </p:pic>
      <p:sp>
        <p:nvSpPr>
          <p:cNvPr id="4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Gold">
    <p:bg>
      <p:bgPr>
        <a:solidFill>
          <a:srgbClr val="9C8338"/>
        </a:solidFill>
      </p:bgPr>
    </p:bg>
    <p:spTree>
      <p:nvGrpSpPr>
        <p:cNvPr id="1" name=""/>
        <p:cNvGrpSpPr/>
        <p:nvPr/>
      </p:nvGrpSpPr>
      <p:grpSpPr>
        <a:xfrm>
          <a:off x="0" y="0"/>
          <a:ext cx="0" cy="0"/>
          <a:chOff x="0" y="0"/>
          <a:chExt cx="0" cy="0"/>
        </a:xfrm>
      </p:grpSpPr>
      <p:sp>
        <p:nvSpPr>
          <p:cNvPr id="51" name="Title Text"/>
          <p:cNvSpPr txBox="1"/>
          <p:nvPr>
            <p:ph type="body" sz="half" idx="21"/>
          </p:nvPr>
        </p:nvSpPr>
        <p:spPr>
          <a:xfrm>
            <a:off x="1778000" y="2298700"/>
            <a:ext cx="20828000" cy="4648200"/>
          </a:xfrm>
          <a:prstGeom prst="rect">
            <a:avLst/>
          </a:prstGeom>
        </p:spPr>
        <p:txBody>
          <a:bodyPr anchor="b"/>
          <a:lstStyle>
            <a:lvl1pPr marL="0" indent="0" algn="ctr">
              <a:spcBef>
                <a:spcPts val="0"/>
              </a:spcBef>
              <a:buSzTx/>
              <a:buNone/>
              <a:defRPr sz="9000">
                <a:solidFill>
                  <a:srgbClr val="FFFFFF"/>
                </a:solidFill>
                <a:latin typeface="Lato Bold"/>
                <a:ea typeface="Lato Bold"/>
                <a:cs typeface="Lato Bold"/>
                <a:sym typeface="Lato Bold"/>
              </a:defRPr>
            </a:lvl1pPr>
          </a:lstStyle>
          <a:p>
            <a:pPr/>
            <a:r>
              <a:t>Title Text</a:t>
            </a:r>
          </a:p>
        </p:txBody>
      </p:sp>
      <p:sp>
        <p:nvSpPr>
          <p:cNvPr id="52" name="Body Level One…"/>
          <p:cNvSpPr txBox="1"/>
          <p:nvPr/>
        </p:nvSpPr>
        <p:spPr>
          <a:xfrm>
            <a:off x="1778000" y="7073900"/>
            <a:ext cx="20828000" cy="158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defTabSz="330200">
              <a:spcBef>
                <a:spcPts val="0"/>
              </a:spcBef>
              <a:defRPr sz="2240">
                <a:solidFill>
                  <a:srgbClr val="FFFFFF"/>
                </a:solidFill>
                <a:latin typeface="Lato-Light"/>
                <a:ea typeface="Lato-Light"/>
                <a:cs typeface="Lato-Light"/>
                <a:sym typeface="Lato-Light"/>
              </a:defRPr>
            </a:lvl1pPr>
            <a:lvl2pPr indent="0" algn="ctr" defTabSz="330200">
              <a:spcBef>
                <a:spcPts val="0"/>
              </a:spcBef>
              <a:defRPr sz="2240">
                <a:solidFill>
                  <a:srgbClr val="FFFFFF"/>
                </a:solidFill>
                <a:latin typeface="Lato-Light"/>
                <a:ea typeface="Lato-Light"/>
                <a:cs typeface="Lato-Light"/>
                <a:sym typeface="Lato-Light"/>
              </a:defRPr>
            </a:lvl2pPr>
            <a:lvl3pPr indent="0" algn="ctr" defTabSz="330200">
              <a:spcBef>
                <a:spcPts val="0"/>
              </a:spcBef>
              <a:defRPr sz="2240">
                <a:solidFill>
                  <a:srgbClr val="FFFFFF"/>
                </a:solidFill>
                <a:latin typeface="Lato-Light"/>
                <a:ea typeface="Lato-Light"/>
                <a:cs typeface="Lato-Light"/>
                <a:sym typeface="Lato-Light"/>
              </a:defRPr>
            </a:lvl3pPr>
            <a:lvl4pPr indent="0" algn="ctr" defTabSz="330200">
              <a:spcBef>
                <a:spcPts val="0"/>
              </a:spcBef>
              <a:defRPr sz="2240">
                <a:solidFill>
                  <a:srgbClr val="FFFFFF"/>
                </a:solidFill>
                <a:latin typeface="Lato-Light"/>
                <a:ea typeface="Lato-Light"/>
                <a:cs typeface="Lato-Light"/>
                <a:sym typeface="Lato-Light"/>
              </a:defRPr>
            </a:lvl4pPr>
            <a:lvl5pPr indent="0" algn="ctr" defTabSz="330200">
              <a:spcBef>
                <a:spcPts val="0"/>
              </a:spcBef>
              <a:defRPr sz="2240">
                <a:solidFill>
                  <a:srgbClr val="FFFFFF"/>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pic>
        <p:nvPicPr>
          <p:cNvPr id="53" name="all white.png" descr="all white.png"/>
          <p:cNvPicPr>
            <a:picLocks noChangeAspect="1"/>
          </p:cNvPicPr>
          <p:nvPr/>
        </p:nvPicPr>
        <p:blipFill>
          <a:blip r:embed="rId2">
            <a:extLst/>
          </a:blip>
          <a:srcRect l="15534" t="21758" r="13881" b="28884"/>
          <a:stretch>
            <a:fillRect/>
          </a:stretch>
        </p:blipFill>
        <p:spPr>
          <a:xfrm>
            <a:off x="22069629" y="423927"/>
            <a:ext cx="1616903" cy="888360"/>
          </a:xfrm>
          <a:prstGeom prst="rect">
            <a:avLst/>
          </a:prstGeom>
          <a:ln w="12700">
            <a:miter lim="400000"/>
          </a:ln>
        </p:spPr>
      </p:pic>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 Gold">
    <p:bg>
      <p:bgPr>
        <a:solidFill>
          <a:srgbClr val="9C8338"/>
        </a:solidFill>
      </p:bgPr>
    </p:bg>
    <p:spTree>
      <p:nvGrpSpPr>
        <p:cNvPr id="1" name=""/>
        <p:cNvGrpSpPr/>
        <p:nvPr/>
      </p:nvGrpSpPr>
      <p:grpSpPr>
        <a:xfrm>
          <a:off x="0" y="0"/>
          <a:ext cx="0" cy="0"/>
          <a:chOff x="0" y="0"/>
          <a:chExt cx="0" cy="0"/>
        </a:xfrm>
      </p:grpSpPr>
      <p:sp>
        <p:nvSpPr>
          <p:cNvPr id="502" name="Body Level One…"/>
          <p:cNvSpPr txBox="1"/>
          <p:nvPr>
            <p:ph type="body" idx="21"/>
          </p:nvPr>
        </p:nvSpPr>
        <p:spPr>
          <a:xfrm>
            <a:off x="764903" y="2537461"/>
            <a:ext cx="21005801" cy="9296401"/>
          </a:xfrm>
          <a:prstGeom prst="rect">
            <a:avLst/>
          </a:prstGeom>
        </p:spPr>
        <p:txBody>
          <a:bodyPr/>
          <a:lstStyle>
            <a:lvl1pPr>
              <a:defRPr sz="4800">
                <a:solidFill>
                  <a:srgbClr val="FFFFFF"/>
                </a:solidFill>
                <a:latin typeface="Lato-Light"/>
                <a:ea typeface="Lato-Light"/>
                <a:cs typeface="Lato-Light"/>
                <a:sym typeface="Lato-Light"/>
              </a:defRPr>
            </a:lvl1pPr>
            <a:lvl2pPr>
              <a:defRPr sz="4600">
                <a:solidFill>
                  <a:srgbClr val="FFFFFF"/>
                </a:solidFill>
                <a:latin typeface="Lato-Light"/>
                <a:ea typeface="Lato-Light"/>
                <a:cs typeface="Lato-Light"/>
                <a:sym typeface="Lato-Light"/>
              </a:defRPr>
            </a:lvl2pPr>
            <a:lvl3pPr>
              <a:defRPr sz="4400">
                <a:solidFill>
                  <a:srgbClr val="FFFFFF"/>
                </a:solidFill>
                <a:latin typeface="Lato-Light"/>
                <a:ea typeface="Lato-Light"/>
                <a:cs typeface="Lato-Light"/>
                <a:sym typeface="Lato-Light"/>
              </a:defRPr>
            </a:lvl3pPr>
            <a:lvl4pPr>
              <a:defRPr sz="4200">
                <a:solidFill>
                  <a:srgbClr val="FFFFFF"/>
                </a:solidFill>
                <a:latin typeface="Lato-Light"/>
                <a:ea typeface="Lato-Light"/>
                <a:cs typeface="Lato-Light"/>
                <a:sym typeface="Lato-Light"/>
              </a:defRPr>
            </a:lvl4pPr>
            <a:lvl5pPr>
              <a:defRPr sz="4000">
                <a:solidFill>
                  <a:srgbClr val="FFFFFF"/>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pic>
        <p:nvPicPr>
          <p:cNvPr id="503" name="all white.png" descr="all white.png"/>
          <p:cNvPicPr>
            <a:picLocks noChangeAspect="1"/>
          </p:cNvPicPr>
          <p:nvPr/>
        </p:nvPicPr>
        <p:blipFill>
          <a:blip r:embed="rId2">
            <a:extLst/>
          </a:blip>
          <a:srcRect l="15534" t="21758" r="13881" b="28884"/>
          <a:stretch>
            <a:fillRect/>
          </a:stretch>
        </p:blipFill>
        <p:spPr>
          <a:xfrm>
            <a:off x="22069629" y="423927"/>
            <a:ext cx="1616903" cy="888360"/>
          </a:xfrm>
          <a:prstGeom prst="rect">
            <a:avLst/>
          </a:prstGeom>
          <a:ln w="12700">
            <a:miter lim="400000"/>
          </a:ln>
        </p:spPr>
      </p:pic>
      <p:sp>
        <p:nvSpPr>
          <p:cNvPr id="5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 Dark Green">
    <p:spTree>
      <p:nvGrpSpPr>
        <p:cNvPr id="1" name=""/>
        <p:cNvGrpSpPr/>
        <p:nvPr/>
      </p:nvGrpSpPr>
      <p:grpSpPr>
        <a:xfrm>
          <a:off x="0" y="0"/>
          <a:ext cx="0" cy="0"/>
          <a:chOff x="0" y="0"/>
          <a:chExt cx="0" cy="0"/>
        </a:xfrm>
      </p:grpSpPr>
      <p:sp>
        <p:nvSpPr>
          <p:cNvPr id="511" name="Sandy path between two hills leading to the ocean"/>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512" name="Heron flying low over a beach with a short fence in the foreground"/>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513" name="View of beach and sea from a grassy sand dune"/>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5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 Light Green">
    <p:bg>
      <p:bgPr>
        <a:solidFill>
          <a:srgbClr val="4A7350"/>
        </a:solidFill>
      </p:bgPr>
    </p:bg>
    <p:spTree>
      <p:nvGrpSpPr>
        <p:cNvPr id="1" name=""/>
        <p:cNvGrpSpPr/>
        <p:nvPr/>
      </p:nvGrpSpPr>
      <p:grpSpPr>
        <a:xfrm>
          <a:off x="0" y="0"/>
          <a:ext cx="0" cy="0"/>
          <a:chOff x="0" y="0"/>
          <a:chExt cx="0" cy="0"/>
        </a:xfrm>
      </p:grpSpPr>
      <p:sp>
        <p:nvSpPr>
          <p:cNvPr id="521" name="Sandy path between two hills leading to the ocean"/>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522" name="Heron flying low over a beach with a short fence in the foreground"/>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523" name="View of beach and sea from a grassy sand dune"/>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5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 White">
    <p:bg>
      <p:bgPr>
        <a:solidFill>
          <a:srgbClr val="F4F6F4"/>
        </a:solidFill>
      </p:bgPr>
    </p:bg>
    <p:spTree>
      <p:nvGrpSpPr>
        <p:cNvPr id="1" name=""/>
        <p:cNvGrpSpPr/>
        <p:nvPr/>
      </p:nvGrpSpPr>
      <p:grpSpPr>
        <a:xfrm>
          <a:off x="0" y="0"/>
          <a:ext cx="0" cy="0"/>
          <a:chOff x="0" y="0"/>
          <a:chExt cx="0" cy="0"/>
        </a:xfrm>
      </p:grpSpPr>
      <p:sp>
        <p:nvSpPr>
          <p:cNvPr id="531" name="Sandy path between two hills leading to the ocean"/>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532" name="Heron flying low over a beach with a short fence in the foreground"/>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533" name="View of beach and sea from a grassy sand dune"/>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5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 Off White">
    <p:bg>
      <p:bgPr>
        <a:solidFill>
          <a:srgbClr val="F7F4EB"/>
        </a:solidFill>
      </p:bgPr>
    </p:bg>
    <p:spTree>
      <p:nvGrpSpPr>
        <p:cNvPr id="1" name=""/>
        <p:cNvGrpSpPr/>
        <p:nvPr/>
      </p:nvGrpSpPr>
      <p:grpSpPr>
        <a:xfrm>
          <a:off x="0" y="0"/>
          <a:ext cx="0" cy="0"/>
          <a:chOff x="0" y="0"/>
          <a:chExt cx="0" cy="0"/>
        </a:xfrm>
      </p:grpSpPr>
      <p:sp>
        <p:nvSpPr>
          <p:cNvPr id="541" name="Sandy path between two hills leading to the ocean"/>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542" name="Heron flying low over a beach with a short fence in the foreground"/>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543" name="View of beach and sea from a grassy sand dune"/>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5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 Gold">
    <p:bg>
      <p:bgPr>
        <a:solidFill>
          <a:srgbClr val="9C8338"/>
        </a:solidFill>
      </p:bgPr>
    </p:bg>
    <p:spTree>
      <p:nvGrpSpPr>
        <p:cNvPr id="1" name=""/>
        <p:cNvGrpSpPr/>
        <p:nvPr/>
      </p:nvGrpSpPr>
      <p:grpSpPr>
        <a:xfrm>
          <a:off x="0" y="0"/>
          <a:ext cx="0" cy="0"/>
          <a:chOff x="0" y="0"/>
          <a:chExt cx="0" cy="0"/>
        </a:xfrm>
      </p:grpSpPr>
      <p:sp>
        <p:nvSpPr>
          <p:cNvPr id="551" name="Sandy path between two hills leading to the ocean"/>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552" name="Heron flying low over a beach with a short fence in the foreground"/>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553" name="View of beach and sea from a grassy sand dune"/>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5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bg>
      <p:bgPr>
        <a:solidFill>
          <a:srgbClr val="FFFFFF"/>
        </a:solidFill>
      </p:bgPr>
    </p:bg>
    <p:spTree>
      <p:nvGrpSpPr>
        <p:cNvPr id="1" name=""/>
        <p:cNvGrpSpPr/>
        <p:nvPr/>
      </p:nvGrpSpPr>
      <p:grpSpPr>
        <a:xfrm>
          <a:off x="0" y="0"/>
          <a:ext cx="0" cy="0"/>
          <a:chOff x="0" y="0"/>
          <a:chExt cx="0" cy="0"/>
        </a:xfrm>
      </p:grpSpPr>
      <p:sp>
        <p:nvSpPr>
          <p:cNvPr id="561" name="View of beach and sea from a grassy sand dune"/>
          <p:cNvSpPr/>
          <p:nvPr>
            <p:ph type="pic" idx="21"/>
          </p:nvPr>
        </p:nvSpPr>
        <p:spPr>
          <a:xfrm>
            <a:off x="-50800" y="-1270000"/>
            <a:ext cx="24485600" cy="16323734"/>
          </a:xfrm>
          <a:prstGeom prst="rect">
            <a:avLst/>
          </a:prstGeom>
        </p:spPr>
        <p:txBody>
          <a:bodyPr lIns="91439" tIns="45719" rIns="91439" bIns="45719" anchor="t">
            <a:noAutofit/>
          </a:bodyPr>
          <a:lstStyle/>
          <a:p>
            <a:pPr/>
          </a:p>
        </p:txBody>
      </p:sp>
      <p:sp>
        <p:nvSpPr>
          <p:cNvPr id="5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 Dark Green">
    <p:spTree>
      <p:nvGrpSpPr>
        <p:cNvPr id="1" name=""/>
        <p:cNvGrpSpPr/>
        <p:nvPr/>
      </p:nvGrpSpPr>
      <p:grpSpPr>
        <a:xfrm>
          <a:off x="0" y="0"/>
          <a:ext cx="0" cy="0"/>
          <a:chOff x="0" y="0"/>
          <a:chExt cx="0" cy="0"/>
        </a:xfrm>
      </p:grpSpPr>
      <p:sp>
        <p:nvSpPr>
          <p:cNvPr id="569" name="–Johnny Appleseed"/>
          <p:cNvSpPr txBox="1"/>
          <p:nvPr>
            <p:ph type="body" sz="quarter" idx="21"/>
          </p:nvPr>
        </p:nvSpPr>
        <p:spPr>
          <a:xfrm>
            <a:off x="2387600" y="8953500"/>
            <a:ext cx="19621500" cy="596900"/>
          </a:xfrm>
          <a:prstGeom prst="rect">
            <a:avLst/>
          </a:prstGeom>
        </p:spPr>
        <p:txBody>
          <a:bodyPr anchor="t">
            <a:spAutoFit/>
          </a:bodyPr>
          <a:lstStyle>
            <a:lvl1pPr marL="0" indent="0" algn="ctr">
              <a:spcBef>
                <a:spcPts val="0"/>
              </a:spcBef>
              <a:buSzTx/>
              <a:buNone/>
              <a:defRPr i="1" sz="3200">
                <a:solidFill>
                  <a:srgbClr val="D4A84B"/>
                </a:solidFill>
                <a:latin typeface="Lato Regular"/>
                <a:ea typeface="Lato Regular"/>
                <a:cs typeface="Lato Regular"/>
                <a:sym typeface="Lato Regular"/>
              </a:defRPr>
            </a:lvl1pPr>
          </a:lstStyle>
          <a:p>
            <a:pPr/>
            <a:r>
              <a:t>–Johnny Appleseed</a:t>
            </a:r>
          </a:p>
        </p:txBody>
      </p:sp>
      <p:sp>
        <p:nvSpPr>
          <p:cNvPr id="570" name="“Type a quote here.”"/>
          <p:cNvSpPr txBox="1"/>
          <p:nvPr>
            <p:ph type="body" sz="quarter" idx="22"/>
          </p:nvPr>
        </p:nvSpPr>
        <p:spPr>
          <a:xfrm>
            <a:off x="2387600" y="6026150"/>
            <a:ext cx="19621500" cy="927101"/>
          </a:xfrm>
          <a:prstGeom prst="rect">
            <a:avLst/>
          </a:prstGeom>
        </p:spPr>
        <p:txBody>
          <a:bodyPr>
            <a:spAutoFit/>
          </a:bodyPr>
          <a:lstStyle>
            <a:lvl1pPr marL="0" indent="0" algn="ctr">
              <a:spcBef>
                <a:spcPts val="0"/>
              </a:spcBef>
              <a:buSzTx/>
              <a:buNone/>
              <a:defRPr sz="5400">
                <a:solidFill>
                  <a:srgbClr val="FFFFFF"/>
                </a:solidFill>
                <a:latin typeface="Lato Bold"/>
                <a:ea typeface="Lato Bold"/>
                <a:cs typeface="Lato Bold"/>
                <a:sym typeface="Lato Bold"/>
              </a:defRPr>
            </a:lvl1pPr>
          </a:lstStyle>
          <a:p>
            <a:pPr/>
            <a:r>
              <a:t>“Type a quote here.” </a:t>
            </a:r>
          </a:p>
        </p:txBody>
      </p:sp>
      <p:pic>
        <p:nvPicPr>
          <p:cNvPr id="571" name="logo.png" descr="logo.png"/>
          <p:cNvPicPr>
            <a:picLocks noChangeAspect="1"/>
          </p:cNvPicPr>
          <p:nvPr/>
        </p:nvPicPr>
        <p:blipFill>
          <a:blip r:embed="rId2">
            <a:extLst/>
          </a:blip>
          <a:srcRect l="9231" t="24687" r="9231" b="24687"/>
          <a:stretch>
            <a:fillRect/>
          </a:stretch>
        </p:blipFill>
        <p:spPr>
          <a:xfrm>
            <a:off x="299184" y="12419541"/>
            <a:ext cx="1678869" cy="819022"/>
          </a:xfrm>
          <a:prstGeom prst="rect">
            <a:avLst/>
          </a:prstGeom>
          <a:ln w="12700">
            <a:miter lim="400000"/>
          </a:ln>
        </p:spPr>
      </p:pic>
      <p:sp>
        <p:nvSpPr>
          <p:cNvPr id="5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 Light Green">
    <p:bg>
      <p:bgPr>
        <a:solidFill>
          <a:srgbClr val="4A7350"/>
        </a:solidFill>
      </p:bgPr>
    </p:bg>
    <p:spTree>
      <p:nvGrpSpPr>
        <p:cNvPr id="1" name=""/>
        <p:cNvGrpSpPr/>
        <p:nvPr/>
      </p:nvGrpSpPr>
      <p:grpSpPr>
        <a:xfrm>
          <a:off x="0" y="0"/>
          <a:ext cx="0" cy="0"/>
          <a:chOff x="0" y="0"/>
          <a:chExt cx="0" cy="0"/>
        </a:xfrm>
      </p:grpSpPr>
      <p:sp>
        <p:nvSpPr>
          <p:cNvPr id="579" name="–Johnny Appleseed"/>
          <p:cNvSpPr txBox="1"/>
          <p:nvPr>
            <p:ph type="body" sz="quarter" idx="21"/>
          </p:nvPr>
        </p:nvSpPr>
        <p:spPr>
          <a:xfrm>
            <a:off x="2387600" y="8953500"/>
            <a:ext cx="19621500" cy="596900"/>
          </a:xfrm>
          <a:prstGeom prst="rect">
            <a:avLst/>
          </a:prstGeom>
        </p:spPr>
        <p:txBody>
          <a:bodyPr anchor="t">
            <a:spAutoFit/>
          </a:bodyPr>
          <a:lstStyle>
            <a:lvl1pPr marL="0" indent="0" algn="ctr">
              <a:spcBef>
                <a:spcPts val="0"/>
              </a:spcBef>
              <a:buSzTx/>
              <a:buNone/>
              <a:defRPr i="1" sz="3200">
                <a:solidFill>
                  <a:srgbClr val="FFFFFF"/>
                </a:solidFill>
                <a:latin typeface="Lato Regular"/>
                <a:ea typeface="Lato Regular"/>
                <a:cs typeface="Lato Regular"/>
                <a:sym typeface="Lato Regular"/>
              </a:defRPr>
            </a:lvl1pPr>
          </a:lstStyle>
          <a:p>
            <a:pPr/>
            <a:r>
              <a:t>–Johnny Appleseed</a:t>
            </a:r>
          </a:p>
        </p:txBody>
      </p:sp>
      <p:pic>
        <p:nvPicPr>
          <p:cNvPr id="580" name="all white.png" descr="all white.png"/>
          <p:cNvPicPr>
            <a:picLocks noChangeAspect="1"/>
          </p:cNvPicPr>
          <p:nvPr/>
        </p:nvPicPr>
        <p:blipFill>
          <a:blip r:embed="rId2">
            <a:extLst/>
          </a:blip>
          <a:srcRect l="15534" t="21758" r="13881" b="28884"/>
          <a:stretch>
            <a:fillRect/>
          </a:stretch>
        </p:blipFill>
        <p:spPr>
          <a:xfrm>
            <a:off x="299184" y="12367948"/>
            <a:ext cx="1678680" cy="922302"/>
          </a:xfrm>
          <a:prstGeom prst="rect">
            <a:avLst/>
          </a:prstGeom>
          <a:ln w="12700">
            <a:miter lim="400000"/>
          </a:ln>
        </p:spPr>
      </p:pic>
      <p:sp>
        <p:nvSpPr>
          <p:cNvPr id="581" name="“Type a quote here.”"/>
          <p:cNvSpPr txBox="1"/>
          <p:nvPr>
            <p:ph type="body" sz="quarter" idx="22"/>
          </p:nvPr>
        </p:nvSpPr>
        <p:spPr>
          <a:xfrm>
            <a:off x="2387600" y="6026150"/>
            <a:ext cx="19621500" cy="927101"/>
          </a:xfrm>
          <a:prstGeom prst="rect">
            <a:avLst/>
          </a:prstGeom>
        </p:spPr>
        <p:txBody>
          <a:bodyPr>
            <a:spAutoFit/>
          </a:bodyPr>
          <a:lstStyle>
            <a:lvl1pPr marL="0" indent="0" algn="ctr">
              <a:spcBef>
                <a:spcPts val="0"/>
              </a:spcBef>
              <a:buSzTx/>
              <a:buNone/>
              <a:defRPr sz="5400">
                <a:solidFill>
                  <a:srgbClr val="FFFFFF"/>
                </a:solidFill>
                <a:latin typeface="Lato Bold"/>
                <a:ea typeface="Lato Bold"/>
                <a:cs typeface="Lato Bold"/>
                <a:sym typeface="Lato Bold"/>
              </a:defRPr>
            </a:lvl1pPr>
          </a:lstStyle>
          <a:p>
            <a:pPr/>
            <a:r>
              <a:t>“Type a quote here.” </a:t>
            </a:r>
          </a:p>
        </p:txBody>
      </p:sp>
      <p:sp>
        <p:nvSpPr>
          <p:cNvPr id="5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 Off White">
    <p:bg>
      <p:bgPr>
        <a:solidFill>
          <a:srgbClr val="F7F4EB"/>
        </a:solidFill>
      </p:bgPr>
    </p:bg>
    <p:spTree>
      <p:nvGrpSpPr>
        <p:cNvPr id="1" name=""/>
        <p:cNvGrpSpPr/>
        <p:nvPr/>
      </p:nvGrpSpPr>
      <p:grpSpPr>
        <a:xfrm>
          <a:off x="0" y="0"/>
          <a:ext cx="0" cy="0"/>
          <a:chOff x="0" y="0"/>
          <a:chExt cx="0" cy="0"/>
        </a:xfrm>
      </p:grpSpPr>
      <p:sp>
        <p:nvSpPr>
          <p:cNvPr id="589" name="–Johnny Appleseed"/>
          <p:cNvSpPr txBox="1"/>
          <p:nvPr>
            <p:ph type="body" sz="quarter" idx="21"/>
          </p:nvPr>
        </p:nvSpPr>
        <p:spPr>
          <a:xfrm>
            <a:off x="2387600" y="8953500"/>
            <a:ext cx="19621500" cy="596900"/>
          </a:xfrm>
          <a:prstGeom prst="rect">
            <a:avLst/>
          </a:prstGeom>
        </p:spPr>
        <p:txBody>
          <a:bodyPr anchor="t">
            <a:spAutoFit/>
          </a:bodyPr>
          <a:lstStyle>
            <a:lvl1pPr marL="0" indent="0" algn="ctr">
              <a:spcBef>
                <a:spcPts val="0"/>
              </a:spcBef>
              <a:buSzTx/>
              <a:buNone/>
              <a:defRPr i="1" sz="3200">
                <a:solidFill>
                  <a:srgbClr val="333333"/>
                </a:solidFill>
                <a:latin typeface="Lato Regular"/>
                <a:ea typeface="Lato Regular"/>
                <a:cs typeface="Lato Regular"/>
                <a:sym typeface="Lato Regular"/>
              </a:defRPr>
            </a:lvl1pPr>
          </a:lstStyle>
          <a:p>
            <a:pPr/>
            <a:r>
              <a:t>–Johnny Appleseed</a:t>
            </a:r>
          </a:p>
        </p:txBody>
      </p:sp>
      <p:sp>
        <p:nvSpPr>
          <p:cNvPr id="590" name="“Type a quote here.”"/>
          <p:cNvSpPr txBox="1"/>
          <p:nvPr>
            <p:ph type="body" sz="quarter" idx="22"/>
          </p:nvPr>
        </p:nvSpPr>
        <p:spPr>
          <a:xfrm>
            <a:off x="2387600" y="6026150"/>
            <a:ext cx="19621500" cy="927101"/>
          </a:xfrm>
          <a:prstGeom prst="rect">
            <a:avLst/>
          </a:prstGeom>
        </p:spPr>
        <p:txBody>
          <a:bodyPr>
            <a:spAutoFit/>
          </a:bodyPr>
          <a:lstStyle>
            <a:lvl1pPr marL="0" indent="0" algn="ctr">
              <a:spcBef>
                <a:spcPts val="0"/>
              </a:spcBef>
              <a:buSzTx/>
              <a:buNone/>
              <a:defRPr sz="5400">
                <a:solidFill>
                  <a:srgbClr val="333333"/>
                </a:solidFill>
                <a:latin typeface="Lato Bold"/>
                <a:ea typeface="Lato Bold"/>
                <a:cs typeface="Lato Bold"/>
                <a:sym typeface="Lato Bold"/>
              </a:defRPr>
            </a:lvl1pPr>
          </a:lstStyle>
          <a:p>
            <a:pPr/>
            <a:r>
              <a:t>“Type a quote here.” </a:t>
            </a:r>
          </a:p>
        </p:txBody>
      </p:sp>
      <p:pic>
        <p:nvPicPr>
          <p:cNvPr id="591" name="all black.png" descr="all black.png"/>
          <p:cNvPicPr>
            <a:picLocks noChangeAspect="1"/>
          </p:cNvPicPr>
          <p:nvPr/>
        </p:nvPicPr>
        <p:blipFill>
          <a:blip r:embed="rId2">
            <a:extLst/>
          </a:blip>
          <a:srcRect l="15476" t="20897" r="15476" b="28524"/>
          <a:stretch>
            <a:fillRect/>
          </a:stretch>
        </p:blipFill>
        <p:spPr>
          <a:xfrm>
            <a:off x="299184" y="12345922"/>
            <a:ext cx="1678853" cy="966264"/>
          </a:xfrm>
          <a:prstGeom prst="rect">
            <a:avLst/>
          </a:prstGeom>
          <a:ln w="12700">
            <a:miter lim="400000"/>
          </a:ln>
        </p:spPr>
      </p:pic>
      <p:sp>
        <p:nvSpPr>
          <p:cNvPr id="5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Horizontal Photo - Dark Green">
    <p:spTree>
      <p:nvGrpSpPr>
        <p:cNvPr id="1" name=""/>
        <p:cNvGrpSpPr/>
        <p:nvPr/>
      </p:nvGrpSpPr>
      <p:grpSpPr>
        <a:xfrm>
          <a:off x="0" y="0"/>
          <a:ext cx="0" cy="0"/>
          <a:chOff x="0" y="0"/>
          <a:chExt cx="0" cy="0"/>
        </a:xfrm>
      </p:grpSpPr>
      <p:sp>
        <p:nvSpPr>
          <p:cNvPr id="61" name="View of beach and sea from a grassy sand dune"/>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62" name="Title Text"/>
          <p:cNvSpPr txBox="1"/>
          <p:nvPr>
            <p:ph type="title"/>
          </p:nvPr>
        </p:nvSpPr>
        <p:spPr>
          <a:xfrm>
            <a:off x="635000" y="9512300"/>
            <a:ext cx="23114000" cy="2006600"/>
          </a:xfrm>
          <a:prstGeom prst="rect">
            <a:avLst/>
          </a:prstGeom>
        </p:spPr>
        <p:txBody>
          <a:bodyPr/>
          <a:lstStyle>
            <a:lvl1pPr>
              <a:defRPr sz="6000">
                <a:latin typeface="Lato-Light"/>
                <a:ea typeface="Lato-Light"/>
                <a:cs typeface="Lato-Light"/>
                <a:sym typeface="Lato-Light"/>
              </a:defRPr>
            </a:lvl1pPr>
          </a:lstStyle>
          <a:p>
            <a:pPr/>
            <a:r>
              <a:t>Title Text</a:t>
            </a:r>
          </a:p>
        </p:txBody>
      </p:sp>
      <p:sp>
        <p:nvSpPr>
          <p:cNvPr id="63"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6100">
                <a:solidFill>
                  <a:srgbClr val="D4A84B"/>
                </a:solidFill>
                <a:latin typeface="Lato-Light"/>
                <a:ea typeface="Lato-Light"/>
                <a:cs typeface="Lato-Light"/>
                <a:sym typeface="Lato-Light"/>
              </a:defRPr>
            </a:lvl1pPr>
            <a:lvl2pPr marL="0" indent="0" algn="ctr">
              <a:spcBef>
                <a:spcPts val="0"/>
              </a:spcBef>
              <a:buSzTx/>
              <a:buNone/>
              <a:defRPr sz="6100">
                <a:solidFill>
                  <a:srgbClr val="D4A84B"/>
                </a:solidFill>
                <a:latin typeface="Lato-Light"/>
                <a:ea typeface="Lato-Light"/>
                <a:cs typeface="Lato-Light"/>
                <a:sym typeface="Lato-Light"/>
              </a:defRPr>
            </a:lvl2pPr>
            <a:lvl3pPr marL="0" indent="0" algn="ctr">
              <a:spcBef>
                <a:spcPts val="0"/>
              </a:spcBef>
              <a:buSzTx/>
              <a:buNone/>
              <a:defRPr sz="6100">
                <a:solidFill>
                  <a:srgbClr val="D4A84B"/>
                </a:solidFill>
                <a:latin typeface="Lato-Light"/>
                <a:ea typeface="Lato-Light"/>
                <a:cs typeface="Lato-Light"/>
                <a:sym typeface="Lato-Light"/>
              </a:defRPr>
            </a:lvl3pPr>
            <a:lvl4pPr marL="0" indent="0" algn="ctr">
              <a:spcBef>
                <a:spcPts val="0"/>
              </a:spcBef>
              <a:buSzTx/>
              <a:buNone/>
              <a:defRPr sz="6100">
                <a:solidFill>
                  <a:srgbClr val="D4A84B"/>
                </a:solidFill>
                <a:latin typeface="Lato-Light"/>
                <a:ea typeface="Lato-Light"/>
                <a:cs typeface="Lato-Light"/>
                <a:sym typeface="Lato-Light"/>
              </a:defRPr>
            </a:lvl4pPr>
            <a:lvl5pPr marL="0" indent="0" algn="ctr">
              <a:spcBef>
                <a:spcPts val="0"/>
              </a:spcBef>
              <a:buSzTx/>
              <a:buNone/>
              <a:defRPr sz="6100">
                <a:solidFill>
                  <a:srgbClr val="D4A84B"/>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pic>
        <p:nvPicPr>
          <p:cNvPr id="64" name="logo.png" descr="logo.png"/>
          <p:cNvPicPr>
            <a:picLocks noChangeAspect="1"/>
          </p:cNvPicPr>
          <p:nvPr/>
        </p:nvPicPr>
        <p:blipFill>
          <a:blip r:embed="rId2">
            <a:extLst/>
          </a:blip>
          <a:srcRect l="9231" t="24687" r="9231" b="24687"/>
          <a:stretch>
            <a:fillRect/>
          </a:stretch>
        </p:blipFill>
        <p:spPr>
          <a:xfrm>
            <a:off x="299184" y="12419541"/>
            <a:ext cx="1678869" cy="819022"/>
          </a:xfrm>
          <a:prstGeom prst="rect">
            <a:avLst/>
          </a:prstGeom>
          <a:ln w="12700">
            <a:miter lim="400000"/>
          </a:ln>
        </p:spPr>
      </p:pic>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 White">
    <p:bg>
      <p:bgPr>
        <a:solidFill>
          <a:srgbClr val="F4F6F4"/>
        </a:solidFill>
      </p:bgPr>
    </p:bg>
    <p:spTree>
      <p:nvGrpSpPr>
        <p:cNvPr id="1" name=""/>
        <p:cNvGrpSpPr/>
        <p:nvPr/>
      </p:nvGrpSpPr>
      <p:grpSpPr>
        <a:xfrm>
          <a:off x="0" y="0"/>
          <a:ext cx="0" cy="0"/>
          <a:chOff x="0" y="0"/>
          <a:chExt cx="0" cy="0"/>
        </a:xfrm>
      </p:grpSpPr>
      <p:sp>
        <p:nvSpPr>
          <p:cNvPr id="599" name="–Johnny Appleseed"/>
          <p:cNvSpPr txBox="1"/>
          <p:nvPr>
            <p:ph type="body" sz="quarter" idx="21"/>
          </p:nvPr>
        </p:nvSpPr>
        <p:spPr>
          <a:xfrm>
            <a:off x="2387600" y="8953500"/>
            <a:ext cx="19621500" cy="596900"/>
          </a:xfrm>
          <a:prstGeom prst="rect">
            <a:avLst/>
          </a:prstGeom>
        </p:spPr>
        <p:txBody>
          <a:bodyPr anchor="t">
            <a:spAutoFit/>
          </a:bodyPr>
          <a:lstStyle>
            <a:lvl1pPr marL="0" indent="0" algn="ctr">
              <a:spcBef>
                <a:spcPts val="0"/>
              </a:spcBef>
              <a:buSzTx/>
              <a:buNone/>
              <a:defRPr i="1" sz="3200">
                <a:solidFill>
                  <a:srgbClr val="333333"/>
                </a:solidFill>
                <a:latin typeface="Lato Regular"/>
                <a:ea typeface="Lato Regular"/>
                <a:cs typeface="Lato Regular"/>
                <a:sym typeface="Lato Regular"/>
              </a:defRPr>
            </a:lvl1pPr>
          </a:lstStyle>
          <a:p>
            <a:pPr/>
            <a:r>
              <a:t>–Johnny Appleseed</a:t>
            </a:r>
          </a:p>
        </p:txBody>
      </p:sp>
      <p:sp>
        <p:nvSpPr>
          <p:cNvPr id="600" name="“Type a quote here.”"/>
          <p:cNvSpPr txBox="1"/>
          <p:nvPr>
            <p:ph type="body" sz="quarter" idx="22"/>
          </p:nvPr>
        </p:nvSpPr>
        <p:spPr>
          <a:xfrm>
            <a:off x="2387600" y="6026150"/>
            <a:ext cx="19621500" cy="927101"/>
          </a:xfrm>
          <a:prstGeom prst="rect">
            <a:avLst/>
          </a:prstGeom>
        </p:spPr>
        <p:txBody>
          <a:bodyPr>
            <a:spAutoFit/>
          </a:bodyPr>
          <a:lstStyle>
            <a:lvl1pPr marL="0" indent="0" algn="ctr">
              <a:spcBef>
                <a:spcPts val="0"/>
              </a:spcBef>
              <a:buSzTx/>
              <a:buNone/>
              <a:defRPr sz="5400">
                <a:solidFill>
                  <a:srgbClr val="333333"/>
                </a:solidFill>
                <a:latin typeface="Lato Bold"/>
                <a:ea typeface="Lato Bold"/>
                <a:cs typeface="Lato Bold"/>
                <a:sym typeface="Lato Bold"/>
              </a:defRPr>
            </a:lvl1pPr>
          </a:lstStyle>
          <a:p>
            <a:pPr/>
            <a:r>
              <a:t>“Type a quote here.” </a:t>
            </a:r>
          </a:p>
        </p:txBody>
      </p:sp>
      <p:pic>
        <p:nvPicPr>
          <p:cNvPr id="601" name="all black.png" descr="all black.png"/>
          <p:cNvPicPr>
            <a:picLocks noChangeAspect="1"/>
          </p:cNvPicPr>
          <p:nvPr/>
        </p:nvPicPr>
        <p:blipFill>
          <a:blip r:embed="rId2">
            <a:extLst/>
          </a:blip>
          <a:srcRect l="15476" t="20897" r="15476" b="28524"/>
          <a:stretch>
            <a:fillRect/>
          </a:stretch>
        </p:blipFill>
        <p:spPr>
          <a:xfrm>
            <a:off x="299184" y="12345922"/>
            <a:ext cx="1678853" cy="966264"/>
          </a:xfrm>
          <a:prstGeom prst="rect">
            <a:avLst/>
          </a:prstGeom>
          <a:ln w="12700">
            <a:miter lim="400000"/>
          </a:ln>
        </p:spPr>
      </p:pic>
      <p:sp>
        <p:nvSpPr>
          <p:cNvPr id="6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 Gold">
    <p:bg>
      <p:bgPr>
        <a:solidFill>
          <a:srgbClr val="9C8338"/>
        </a:solidFill>
      </p:bgPr>
    </p:bg>
    <p:spTree>
      <p:nvGrpSpPr>
        <p:cNvPr id="1" name=""/>
        <p:cNvGrpSpPr/>
        <p:nvPr/>
      </p:nvGrpSpPr>
      <p:grpSpPr>
        <a:xfrm>
          <a:off x="0" y="0"/>
          <a:ext cx="0" cy="0"/>
          <a:chOff x="0" y="0"/>
          <a:chExt cx="0" cy="0"/>
        </a:xfrm>
      </p:grpSpPr>
      <p:sp>
        <p:nvSpPr>
          <p:cNvPr id="609" name="–Johnny Appleseed"/>
          <p:cNvSpPr txBox="1"/>
          <p:nvPr>
            <p:ph type="body" sz="quarter" idx="21"/>
          </p:nvPr>
        </p:nvSpPr>
        <p:spPr>
          <a:xfrm>
            <a:off x="2387600" y="8953500"/>
            <a:ext cx="19621500" cy="596900"/>
          </a:xfrm>
          <a:prstGeom prst="rect">
            <a:avLst/>
          </a:prstGeom>
        </p:spPr>
        <p:txBody>
          <a:bodyPr anchor="t">
            <a:spAutoFit/>
          </a:bodyPr>
          <a:lstStyle>
            <a:lvl1pPr marL="0" indent="0" algn="ctr">
              <a:spcBef>
                <a:spcPts val="0"/>
              </a:spcBef>
              <a:buSzTx/>
              <a:buNone/>
              <a:defRPr i="1" sz="3200">
                <a:solidFill>
                  <a:srgbClr val="FFFFFF"/>
                </a:solidFill>
                <a:latin typeface="Lato Regular"/>
                <a:ea typeface="Lato Regular"/>
                <a:cs typeface="Lato Regular"/>
                <a:sym typeface="Lato Regular"/>
              </a:defRPr>
            </a:lvl1pPr>
          </a:lstStyle>
          <a:p>
            <a:pPr/>
            <a:r>
              <a:t>–Johnny Appleseed</a:t>
            </a:r>
          </a:p>
        </p:txBody>
      </p:sp>
      <p:pic>
        <p:nvPicPr>
          <p:cNvPr id="610" name="all white.png" descr="all white.png"/>
          <p:cNvPicPr>
            <a:picLocks noChangeAspect="1"/>
          </p:cNvPicPr>
          <p:nvPr/>
        </p:nvPicPr>
        <p:blipFill>
          <a:blip r:embed="rId2">
            <a:extLst/>
          </a:blip>
          <a:srcRect l="15534" t="21758" r="13881" b="28884"/>
          <a:stretch>
            <a:fillRect/>
          </a:stretch>
        </p:blipFill>
        <p:spPr>
          <a:xfrm>
            <a:off x="299184" y="12367948"/>
            <a:ext cx="1678680" cy="922302"/>
          </a:xfrm>
          <a:prstGeom prst="rect">
            <a:avLst/>
          </a:prstGeom>
          <a:ln w="12700">
            <a:miter lim="400000"/>
          </a:ln>
        </p:spPr>
      </p:pic>
      <p:sp>
        <p:nvSpPr>
          <p:cNvPr id="611" name="“Type a quote here.”"/>
          <p:cNvSpPr txBox="1"/>
          <p:nvPr>
            <p:ph type="body" sz="quarter" idx="22"/>
          </p:nvPr>
        </p:nvSpPr>
        <p:spPr>
          <a:xfrm>
            <a:off x="2387600" y="6026150"/>
            <a:ext cx="19621500" cy="927101"/>
          </a:xfrm>
          <a:prstGeom prst="rect">
            <a:avLst/>
          </a:prstGeom>
        </p:spPr>
        <p:txBody>
          <a:bodyPr>
            <a:spAutoFit/>
          </a:bodyPr>
          <a:lstStyle>
            <a:lvl1pPr marL="0" indent="0" algn="ctr">
              <a:spcBef>
                <a:spcPts val="0"/>
              </a:spcBef>
              <a:buSzTx/>
              <a:buNone/>
              <a:defRPr sz="5400">
                <a:solidFill>
                  <a:srgbClr val="FFFFFF"/>
                </a:solidFill>
                <a:latin typeface="Lato Bold"/>
                <a:ea typeface="Lato Bold"/>
                <a:cs typeface="Lato Bold"/>
                <a:sym typeface="Lato Bold"/>
              </a:defRPr>
            </a:lvl1pPr>
          </a:lstStyle>
          <a:p>
            <a:pPr/>
            <a:r>
              <a:t>“Type a quote here.” </a:t>
            </a:r>
          </a:p>
        </p:txBody>
      </p:sp>
      <p:sp>
        <p:nvSpPr>
          <p:cNvPr id="6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 Dark Green">
    <p:spTree>
      <p:nvGrpSpPr>
        <p:cNvPr id="1" name=""/>
        <p:cNvGrpSpPr/>
        <p:nvPr/>
      </p:nvGrpSpPr>
      <p:grpSpPr>
        <a:xfrm>
          <a:off x="0" y="0"/>
          <a:ext cx="0" cy="0"/>
          <a:chOff x="0" y="0"/>
          <a:chExt cx="0" cy="0"/>
        </a:xfrm>
      </p:grpSpPr>
      <p:sp>
        <p:nvSpPr>
          <p:cNvPr id="6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 Light Green">
    <p:bg>
      <p:bgPr>
        <a:solidFill>
          <a:srgbClr val="4A7350"/>
        </a:solidFill>
      </p:bgPr>
    </p:bg>
    <p:spTree>
      <p:nvGrpSpPr>
        <p:cNvPr id="1" name=""/>
        <p:cNvGrpSpPr/>
        <p:nvPr/>
      </p:nvGrpSpPr>
      <p:grpSpPr>
        <a:xfrm>
          <a:off x="0" y="0"/>
          <a:ext cx="0" cy="0"/>
          <a:chOff x="0" y="0"/>
          <a:chExt cx="0" cy="0"/>
        </a:xfrm>
      </p:grpSpPr>
      <p:sp>
        <p:nvSpPr>
          <p:cNvPr id="6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 Off White">
    <p:bg>
      <p:bgPr>
        <a:solidFill>
          <a:srgbClr val="F7F4EB"/>
        </a:solidFill>
      </p:bgPr>
    </p:bg>
    <p:spTree>
      <p:nvGrpSpPr>
        <p:cNvPr id="1" name=""/>
        <p:cNvGrpSpPr/>
        <p:nvPr/>
      </p:nvGrpSpPr>
      <p:grpSpPr>
        <a:xfrm>
          <a:off x="0" y="0"/>
          <a:ext cx="0" cy="0"/>
          <a:chOff x="0" y="0"/>
          <a:chExt cx="0" cy="0"/>
        </a:xfrm>
      </p:grpSpPr>
      <p:pic>
        <p:nvPicPr>
          <p:cNvPr id="633" name="all black.png" descr="all black.png"/>
          <p:cNvPicPr>
            <a:picLocks noChangeAspect="1"/>
          </p:cNvPicPr>
          <p:nvPr/>
        </p:nvPicPr>
        <p:blipFill>
          <a:blip r:embed="rId2">
            <a:extLst/>
          </a:blip>
          <a:srcRect l="15476" t="20897" r="15476" b="28524"/>
          <a:stretch>
            <a:fillRect/>
          </a:stretch>
        </p:blipFill>
        <p:spPr>
          <a:xfrm>
            <a:off x="299184" y="12345922"/>
            <a:ext cx="1678853" cy="966264"/>
          </a:xfrm>
          <a:prstGeom prst="rect">
            <a:avLst/>
          </a:prstGeom>
          <a:ln w="12700">
            <a:miter lim="400000"/>
          </a:ln>
        </p:spPr>
      </p:pic>
      <p:sp>
        <p:nvSpPr>
          <p:cNvPr id="6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 White">
    <p:bg>
      <p:bgPr>
        <a:solidFill>
          <a:srgbClr val="F4F6F4"/>
        </a:solidFill>
      </p:bgPr>
    </p:bg>
    <p:spTree>
      <p:nvGrpSpPr>
        <p:cNvPr id="1" name=""/>
        <p:cNvGrpSpPr/>
        <p:nvPr/>
      </p:nvGrpSpPr>
      <p:grpSpPr>
        <a:xfrm>
          <a:off x="0" y="0"/>
          <a:ext cx="0" cy="0"/>
          <a:chOff x="0" y="0"/>
          <a:chExt cx="0" cy="0"/>
        </a:xfrm>
      </p:grpSpPr>
      <p:pic>
        <p:nvPicPr>
          <p:cNvPr id="641" name="all black.png" descr="all black.png"/>
          <p:cNvPicPr>
            <a:picLocks noChangeAspect="1"/>
          </p:cNvPicPr>
          <p:nvPr/>
        </p:nvPicPr>
        <p:blipFill>
          <a:blip r:embed="rId2">
            <a:extLst/>
          </a:blip>
          <a:srcRect l="15476" t="20897" r="15476" b="28524"/>
          <a:stretch>
            <a:fillRect/>
          </a:stretch>
        </p:blipFill>
        <p:spPr>
          <a:xfrm>
            <a:off x="299184" y="12345922"/>
            <a:ext cx="1678853" cy="966264"/>
          </a:xfrm>
          <a:prstGeom prst="rect">
            <a:avLst/>
          </a:prstGeom>
          <a:ln w="12700">
            <a:miter lim="400000"/>
          </a:ln>
        </p:spPr>
      </p:pic>
      <p:sp>
        <p:nvSpPr>
          <p:cNvPr id="6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 Gold">
    <p:bg>
      <p:bgPr>
        <a:solidFill>
          <a:srgbClr val="9C8338"/>
        </a:solidFill>
      </p:bgPr>
    </p:bg>
    <p:spTree>
      <p:nvGrpSpPr>
        <p:cNvPr id="1" name=""/>
        <p:cNvGrpSpPr/>
        <p:nvPr/>
      </p:nvGrpSpPr>
      <p:grpSpPr>
        <a:xfrm>
          <a:off x="0" y="0"/>
          <a:ext cx="0" cy="0"/>
          <a:chOff x="0" y="0"/>
          <a:chExt cx="0" cy="0"/>
        </a:xfrm>
      </p:grpSpPr>
      <p:pic>
        <p:nvPicPr>
          <p:cNvPr id="649" name="all white.png" descr="all white.png"/>
          <p:cNvPicPr>
            <a:picLocks noChangeAspect="1"/>
          </p:cNvPicPr>
          <p:nvPr/>
        </p:nvPicPr>
        <p:blipFill>
          <a:blip r:embed="rId2">
            <a:extLst/>
          </a:blip>
          <a:srcRect l="15534" t="21758" r="13881" b="28884"/>
          <a:stretch>
            <a:fillRect/>
          </a:stretch>
        </p:blipFill>
        <p:spPr>
          <a:xfrm>
            <a:off x="299184" y="12367948"/>
            <a:ext cx="1678680" cy="922302"/>
          </a:xfrm>
          <a:prstGeom prst="rect">
            <a:avLst/>
          </a:prstGeom>
          <a:ln w="12700">
            <a:miter lim="400000"/>
          </a:ln>
        </p:spPr>
      </p:pic>
      <p:sp>
        <p:nvSpPr>
          <p:cNvPr id="6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Horizontal Photo - Light Green">
    <p:bg>
      <p:bgPr>
        <a:solidFill>
          <a:srgbClr val="4A7350"/>
        </a:solidFill>
      </p:bgPr>
    </p:bg>
    <p:spTree>
      <p:nvGrpSpPr>
        <p:cNvPr id="1" name=""/>
        <p:cNvGrpSpPr/>
        <p:nvPr/>
      </p:nvGrpSpPr>
      <p:grpSpPr>
        <a:xfrm>
          <a:off x="0" y="0"/>
          <a:ext cx="0" cy="0"/>
          <a:chOff x="0" y="0"/>
          <a:chExt cx="0" cy="0"/>
        </a:xfrm>
      </p:grpSpPr>
      <p:sp>
        <p:nvSpPr>
          <p:cNvPr id="72" name="View of beach and sea from a grassy sand dune"/>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73"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6100">
                <a:solidFill>
                  <a:srgbClr val="FFFFFF"/>
                </a:solidFill>
                <a:latin typeface="Lato-Light"/>
                <a:ea typeface="Lato-Light"/>
                <a:cs typeface="Lato-Light"/>
                <a:sym typeface="Lato-Light"/>
              </a:defRPr>
            </a:lvl1pPr>
            <a:lvl2pPr marL="0" indent="0" algn="ctr">
              <a:spcBef>
                <a:spcPts val="0"/>
              </a:spcBef>
              <a:buSzTx/>
              <a:buNone/>
              <a:defRPr sz="6100">
                <a:solidFill>
                  <a:srgbClr val="FFFFFF"/>
                </a:solidFill>
                <a:latin typeface="Lato-Light"/>
                <a:ea typeface="Lato-Light"/>
                <a:cs typeface="Lato-Light"/>
                <a:sym typeface="Lato-Light"/>
              </a:defRPr>
            </a:lvl2pPr>
            <a:lvl3pPr marL="0" indent="0" algn="ctr">
              <a:spcBef>
                <a:spcPts val="0"/>
              </a:spcBef>
              <a:buSzTx/>
              <a:buNone/>
              <a:defRPr sz="6100">
                <a:solidFill>
                  <a:srgbClr val="FFFFFF"/>
                </a:solidFill>
                <a:latin typeface="Lato-Light"/>
                <a:ea typeface="Lato-Light"/>
                <a:cs typeface="Lato-Light"/>
                <a:sym typeface="Lato-Light"/>
              </a:defRPr>
            </a:lvl3pPr>
            <a:lvl4pPr marL="0" indent="0" algn="ctr">
              <a:spcBef>
                <a:spcPts val="0"/>
              </a:spcBef>
              <a:buSzTx/>
              <a:buNone/>
              <a:defRPr sz="6100">
                <a:solidFill>
                  <a:srgbClr val="FFFFFF"/>
                </a:solidFill>
                <a:latin typeface="Lato-Light"/>
                <a:ea typeface="Lato-Light"/>
                <a:cs typeface="Lato-Light"/>
                <a:sym typeface="Lato-Light"/>
              </a:defRPr>
            </a:lvl4pPr>
            <a:lvl5pPr marL="0" indent="0" algn="ctr">
              <a:spcBef>
                <a:spcPts val="0"/>
              </a:spcBef>
              <a:buSzTx/>
              <a:buNone/>
              <a:defRPr sz="6100">
                <a:solidFill>
                  <a:srgbClr val="FFFFFF"/>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pic>
        <p:nvPicPr>
          <p:cNvPr id="74" name="all white.png" descr="all white.png"/>
          <p:cNvPicPr>
            <a:picLocks noChangeAspect="1"/>
          </p:cNvPicPr>
          <p:nvPr/>
        </p:nvPicPr>
        <p:blipFill>
          <a:blip r:embed="rId2">
            <a:extLst/>
          </a:blip>
          <a:srcRect l="15534" t="21758" r="13881" b="28884"/>
          <a:stretch>
            <a:fillRect/>
          </a:stretch>
        </p:blipFill>
        <p:spPr>
          <a:xfrm>
            <a:off x="299184" y="12367948"/>
            <a:ext cx="1678680" cy="922302"/>
          </a:xfrm>
          <a:prstGeom prst="rect">
            <a:avLst/>
          </a:prstGeom>
          <a:ln w="12700">
            <a:miter lim="400000"/>
          </a:ln>
        </p:spPr>
      </p:pic>
      <p:sp>
        <p:nvSpPr>
          <p:cNvPr id="75" name="Title Text"/>
          <p:cNvSpPr txBox="1"/>
          <p:nvPr/>
        </p:nvSpPr>
        <p:spPr>
          <a:xfrm>
            <a:off x="635000" y="9512300"/>
            <a:ext cx="23114000" cy="2006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spcBef>
                <a:spcPts val="0"/>
              </a:spcBef>
              <a:defRPr sz="6000">
                <a:solidFill>
                  <a:srgbClr val="FFFFFF"/>
                </a:solidFill>
                <a:latin typeface="Lato-Light"/>
                <a:ea typeface="Lato-Light"/>
                <a:cs typeface="Lato-Light"/>
                <a:sym typeface="Lato-Light"/>
              </a:defRPr>
            </a:lvl1pPr>
          </a:lstStyle>
          <a:p>
            <a:pPr/>
            <a:r>
              <a:t>Title Text</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Horizontal Photo - White">
    <p:bg>
      <p:bgPr>
        <a:solidFill>
          <a:srgbClr val="F4F6F4"/>
        </a:solidFill>
      </p:bgPr>
    </p:bg>
    <p:spTree>
      <p:nvGrpSpPr>
        <p:cNvPr id="1" name=""/>
        <p:cNvGrpSpPr/>
        <p:nvPr/>
      </p:nvGrpSpPr>
      <p:grpSpPr>
        <a:xfrm>
          <a:off x="0" y="0"/>
          <a:ext cx="0" cy="0"/>
          <a:chOff x="0" y="0"/>
          <a:chExt cx="0" cy="0"/>
        </a:xfrm>
      </p:grpSpPr>
      <p:sp>
        <p:nvSpPr>
          <p:cNvPr id="83" name="View of beach and sea from a grassy sand dune"/>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84"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6100">
                <a:solidFill>
                  <a:srgbClr val="333333"/>
                </a:solidFill>
                <a:latin typeface="Lato-Light"/>
                <a:ea typeface="Lato-Light"/>
                <a:cs typeface="Lato-Light"/>
                <a:sym typeface="Lato-Light"/>
              </a:defRPr>
            </a:lvl1pPr>
            <a:lvl2pPr marL="0" indent="0" algn="ctr">
              <a:spcBef>
                <a:spcPts val="0"/>
              </a:spcBef>
              <a:buSzTx/>
              <a:buNone/>
              <a:defRPr sz="6100">
                <a:solidFill>
                  <a:srgbClr val="333333"/>
                </a:solidFill>
                <a:latin typeface="Lato-Light"/>
                <a:ea typeface="Lato-Light"/>
                <a:cs typeface="Lato-Light"/>
                <a:sym typeface="Lato-Light"/>
              </a:defRPr>
            </a:lvl2pPr>
            <a:lvl3pPr marL="0" indent="0" algn="ctr">
              <a:spcBef>
                <a:spcPts val="0"/>
              </a:spcBef>
              <a:buSzTx/>
              <a:buNone/>
              <a:defRPr sz="6100">
                <a:solidFill>
                  <a:srgbClr val="333333"/>
                </a:solidFill>
                <a:latin typeface="Lato-Light"/>
                <a:ea typeface="Lato-Light"/>
                <a:cs typeface="Lato-Light"/>
                <a:sym typeface="Lato-Light"/>
              </a:defRPr>
            </a:lvl3pPr>
            <a:lvl4pPr marL="0" indent="0" algn="ctr">
              <a:spcBef>
                <a:spcPts val="0"/>
              </a:spcBef>
              <a:buSzTx/>
              <a:buNone/>
              <a:defRPr sz="6100">
                <a:solidFill>
                  <a:srgbClr val="333333"/>
                </a:solidFill>
                <a:latin typeface="Lato-Light"/>
                <a:ea typeface="Lato-Light"/>
                <a:cs typeface="Lato-Light"/>
                <a:sym typeface="Lato-Light"/>
              </a:defRPr>
            </a:lvl4pPr>
            <a:lvl5pPr marL="0" indent="0" algn="ctr">
              <a:spcBef>
                <a:spcPts val="0"/>
              </a:spcBef>
              <a:buSzTx/>
              <a:buNone/>
              <a:defRPr sz="6100">
                <a:solidFill>
                  <a:srgbClr val="333333"/>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pic>
        <p:nvPicPr>
          <p:cNvPr id="85" name="all black.png" descr="all black.png"/>
          <p:cNvPicPr>
            <a:picLocks noChangeAspect="1"/>
          </p:cNvPicPr>
          <p:nvPr/>
        </p:nvPicPr>
        <p:blipFill>
          <a:blip r:embed="rId2">
            <a:extLst/>
          </a:blip>
          <a:srcRect l="15476" t="20897" r="15476" b="28524"/>
          <a:stretch>
            <a:fillRect/>
          </a:stretch>
        </p:blipFill>
        <p:spPr>
          <a:xfrm>
            <a:off x="299184" y="12345922"/>
            <a:ext cx="1678853" cy="966264"/>
          </a:xfrm>
          <a:prstGeom prst="rect">
            <a:avLst/>
          </a:prstGeom>
          <a:ln w="12700">
            <a:miter lim="400000"/>
          </a:ln>
        </p:spPr>
      </p:pic>
      <p:sp>
        <p:nvSpPr>
          <p:cNvPr id="86" name="Title Text"/>
          <p:cNvSpPr txBox="1"/>
          <p:nvPr>
            <p:ph type="body" sz="quarter" idx="22"/>
          </p:nvPr>
        </p:nvSpPr>
        <p:spPr>
          <a:xfrm>
            <a:off x="635000" y="9512300"/>
            <a:ext cx="23114000" cy="2006600"/>
          </a:xfrm>
          <a:prstGeom prst="rect">
            <a:avLst/>
          </a:prstGeom>
        </p:spPr>
        <p:txBody>
          <a:bodyPr/>
          <a:lstStyle>
            <a:lvl1pPr marL="0" indent="0" algn="ctr">
              <a:spcBef>
                <a:spcPts val="0"/>
              </a:spcBef>
              <a:buSzTx/>
              <a:buNone/>
              <a:defRPr sz="6000">
                <a:solidFill>
                  <a:srgbClr val="333333"/>
                </a:solidFill>
                <a:latin typeface="Lato Bold"/>
                <a:ea typeface="Lato Bold"/>
                <a:cs typeface="Lato Bold"/>
                <a:sym typeface="Lato Bold"/>
              </a:defRPr>
            </a:lvl1pPr>
          </a:lstStyle>
          <a:p>
            <a:pPr/>
            <a:r>
              <a:t>Title Text</a:t>
            </a:r>
          </a:p>
        </p:txBody>
      </p:sp>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Horizontal Photo - Off White">
    <p:bg>
      <p:bgPr>
        <a:solidFill>
          <a:srgbClr val="F7F4EB"/>
        </a:solidFill>
      </p:bgPr>
    </p:bg>
    <p:spTree>
      <p:nvGrpSpPr>
        <p:cNvPr id="1" name=""/>
        <p:cNvGrpSpPr/>
        <p:nvPr/>
      </p:nvGrpSpPr>
      <p:grpSpPr>
        <a:xfrm>
          <a:off x="0" y="0"/>
          <a:ext cx="0" cy="0"/>
          <a:chOff x="0" y="0"/>
          <a:chExt cx="0" cy="0"/>
        </a:xfrm>
      </p:grpSpPr>
      <p:sp>
        <p:nvSpPr>
          <p:cNvPr id="94" name="View of beach and sea from a grassy sand dune"/>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95"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6100">
                <a:solidFill>
                  <a:srgbClr val="333333"/>
                </a:solidFill>
                <a:latin typeface="Lato-Light"/>
                <a:ea typeface="Lato-Light"/>
                <a:cs typeface="Lato-Light"/>
                <a:sym typeface="Lato-Light"/>
              </a:defRPr>
            </a:lvl1pPr>
            <a:lvl2pPr marL="0" indent="0" algn="ctr">
              <a:spcBef>
                <a:spcPts val="0"/>
              </a:spcBef>
              <a:buSzTx/>
              <a:buNone/>
              <a:defRPr sz="6100">
                <a:solidFill>
                  <a:srgbClr val="333333"/>
                </a:solidFill>
                <a:latin typeface="Lato-Light"/>
                <a:ea typeface="Lato-Light"/>
                <a:cs typeface="Lato-Light"/>
                <a:sym typeface="Lato-Light"/>
              </a:defRPr>
            </a:lvl2pPr>
            <a:lvl3pPr marL="0" indent="0" algn="ctr">
              <a:spcBef>
                <a:spcPts val="0"/>
              </a:spcBef>
              <a:buSzTx/>
              <a:buNone/>
              <a:defRPr sz="6100">
                <a:solidFill>
                  <a:srgbClr val="333333"/>
                </a:solidFill>
                <a:latin typeface="Lato-Light"/>
                <a:ea typeface="Lato-Light"/>
                <a:cs typeface="Lato-Light"/>
                <a:sym typeface="Lato-Light"/>
              </a:defRPr>
            </a:lvl3pPr>
            <a:lvl4pPr marL="0" indent="0" algn="ctr">
              <a:spcBef>
                <a:spcPts val="0"/>
              </a:spcBef>
              <a:buSzTx/>
              <a:buNone/>
              <a:defRPr sz="6100">
                <a:solidFill>
                  <a:srgbClr val="333333"/>
                </a:solidFill>
                <a:latin typeface="Lato-Light"/>
                <a:ea typeface="Lato-Light"/>
                <a:cs typeface="Lato-Light"/>
                <a:sym typeface="Lato-Light"/>
              </a:defRPr>
            </a:lvl4pPr>
            <a:lvl5pPr marL="0" indent="0" algn="ctr">
              <a:spcBef>
                <a:spcPts val="0"/>
              </a:spcBef>
              <a:buSzTx/>
              <a:buNone/>
              <a:defRPr sz="6100">
                <a:solidFill>
                  <a:srgbClr val="333333"/>
                </a:solidFill>
                <a:latin typeface="Lato-Light"/>
                <a:ea typeface="Lato-Light"/>
                <a:cs typeface="Lato-Light"/>
                <a:sym typeface="Lato-Light"/>
              </a:defRPr>
            </a:lvl5pPr>
          </a:lstStyle>
          <a:p>
            <a:pPr/>
            <a:r>
              <a:t>Body Level One</a:t>
            </a:r>
          </a:p>
          <a:p>
            <a:pPr lvl="1"/>
            <a:r>
              <a:t>Body Level Two</a:t>
            </a:r>
          </a:p>
          <a:p>
            <a:pPr lvl="2"/>
            <a:r>
              <a:t>Body Level Three</a:t>
            </a:r>
          </a:p>
          <a:p>
            <a:pPr lvl="3"/>
            <a:r>
              <a:t>Body Level Four</a:t>
            </a:r>
          </a:p>
          <a:p>
            <a:pPr lvl="4"/>
            <a:r>
              <a:t>Body Level Five</a:t>
            </a:r>
          </a:p>
        </p:txBody>
      </p:sp>
      <p:pic>
        <p:nvPicPr>
          <p:cNvPr id="96" name="all black.png" descr="all black.png"/>
          <p:cNvPicPr>
            <a:picLocks noChangeAspect="1"/>
          </p:cNvPicPr>
          <p:nvPr/>
        </p:nvPicPr>
        <p:blipFill>
          <a:blip r:embed="rId2">
            <a:extLst/>
          </a:blip>
          <a:srcRect l="15476" t="20897" r="15476" b="28524"/>
          <a:stretch>
            <a:fillRect/>
          </a:stretch>
        </p:blipFill>
        <p:spPr>
          <a:xfrm>
            <a:off x="299184" y="12345922"/>
            <a:ext cx="1678853" cy="966264"/>
          </a:xfrm>
          <a:prstGeom prst="rect">
            <a:avLst/>
          </a:prstGeom>
          <a:ln w="12700">
            <a:miter lim="400000"/>
          </a:ln>
        </p:spPr>
      </p:pic>
      <p:sp>
        <p:nvSpPr>
          <p:cNvPr id="97" name="Title Text"/>
          <p:cNvSpPr txBox="1"/>
          <p:nvPr>
            <p:ph type="body" sz="quarter" idx="22"/>
          </p:nvPr>
        </p:nvSpPr>
        <p:spPr>
          <a:xfrm>
            <a:off x="635000" y="9512300"/>
            <a:ext cx="23114000" cy="2006600"/>
          </a:xfrm>
          <a:prstGeom prst="rect">
            <a:avLst/>
          </a:prstGeom>
        </p:spPr>
        <p:txBody>
          <a:bodyPr/>
          <a:lstStyle>
            <a:lvl1pPr marL="0" indent="0" algn="ctr">
              <a:spcBef>
                <a:spcPts val="0"/>
              </a:spcBef>
              <a:buSzTx/>
              <a:buNone/>
              <a:defRPr sz="6000">
                <a:solidFill>
                  <a:srgbClr val="333333"/>
                </a:solidFill>
                <a:latin typeface="Lato Bold"/>
                <a:ea typeface="Lato Bold"/>
                <a:cs typeface="Lato Bold"/>
                <a:sym typeface="Lato Bold"/>
              </a:defRPr>
            </a:lvl1pPr>
          </a:lstStyle>
          <a:p>
            <a:pPr/>
            <a:r>
              <a:t>Title Text</a:t>
            </a: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 Id="rId31" Type="http://schemas.openxmlformats.org/officeDocument/2006/relationships/slideLayout" Target="../slideLayouts/slideLayout29.xml"/><Relationship Id="rId32" Type="http://schemas.openxmlformats.org/officeDocument/2006/relationships/slideLayout" Target="../slideLayouts/slideLayout30.xml"/><Relationship Id="rId33" Type="http://schemas.openxmlformats.org/officeDocument/2006/relationships/slideLayout" Target="../slideLayouts/slideLayout31.xml"/><Relationship Id="rId34" Type="http://schemas.openxmlformats.org/officeDocument/2006/relationships/slideLayout" Target="../slideLayouts/slideLayout32.xml"/><Relationship Id="rId35" Type="http://schemas.openxmlformats.org/officeDocument/2006/relationships/slideLayout" Target="../slideLayouts/slideLayout33.xml"/><Relationship Id="rId36" Type="http://schemas.openxmlformats.org/officeDocument/2006/relationships/slideLayout" Target="../slideLayouts/slideLayout34.xml"/><Relationship Id="rId37" Type="http://schemas.openxmlformats.org/officeDocument/2006/relationships/slideLayout" Target="../slideLayouts/slideLayout35.xml"/><Relationship Id="rId38" Type="http://schemas.openxmlformats.org/officeDocument/2006/relationships/slideLayout" Target="../slideLayouts/slideLayout36.xml"/><Relationship Id="rId39" Type="http://schemas.openxmlformats.org/officeDocument/2006/relationships/slideLayout" Target="../slideLayouts/slideLayout37.xml"/><Relationship Id="rId40" Type="http://schemas.openxmlformats.org/officeDocument/2006/relationships/slideLayout" Target="../slideLayouts/slideLayout38.xml"/><Relationship Id="rId41" Type="http://schemas.openxmlformats.org/officeDocument/2006/relationships/slideLayout" Target="../slideLayouts/slideLayout39.xml"/><Relationship Id="rId42" Type="http://schemas.openxmlformats.org/officeDocument/2006/relationships/slideLayout" Target="../slideLayouts/slideLayout40.xml"/><Relationship Id="rId43" Type="http://schemas.openxmlformats.org/officeDocument/2006/relationships/slideLayout" Target="../slideLayouts/slideLayout41.xml"/><Relationship Id="rId44" Type="http://schemas.openxmlformats.org/officeDocument/2006/relationships/slideLayout" Target="../slideLayouts/slideLayout42.xml"/><Relationship Id="rId45" Type="http://schemas.openxmlformats.org/officeDocument/2006/relationships/slideLayout" Target="../slideLayouts/slideLayout43.xml"/><Relationship Id="rId46" Type="http://schemas.openxmlformats.org/officeDocument/2006/relationships/slideLayout" Target="../slideLayouts/slideLayout44.xml"/><Relationship Id="rId47" Type="http://schemas.openxmlformats.org/officeDocument/2006/relationships/slideLayout" Target="../slideLayouts/slideLayout45.xml"/><Relationship Id="rId48" Type="http://schemas.openxmlformats.org/officeDocument/2006/relationships/slideLayout" Target="../slideLayouts/slideLayout46.xml"/><Relationship Id="rId49" Type="http://schemas.openxmlformats.org/officeDocument/2006/relationships/slideLayout" Target="../slideLayouts/slideLayout47.xml"/><Relationship Id="rId50" Type="http://schemas.openxmlformats.org/officeDocument/2006/relationships/slideLayout" Target="../slideLayouts/slideLayout48.xml"/><Relationship Id="rId51" Type="http://schemas.openxmlformats.org/officeDocument/2006/relationships/slideLayout" Target="../slideLayouts/slideLayout49.xml"/><Relationship Id="rId52" Type="http://schemas.openxmlformats.org/officeDocument/2006/relationships/slideLayout" Target="../slideLayouts/slideLayout50.xml"/><Relationship Id="rId53" Type="http://schemas.openxmlformats.org/officeDocument/2006/relationships/slideLayout" Target="../slideLayouts/slideLayout51.xml"/><Relationship Id="rId54" Type="http://schemas.openxmlformats.org/officeDocument/2006/relationships/slideLayout" Target="../slideLayouts/slideLayout52.xml"/><Relationship Id="rId55" Type="http://schemas.openxmlformats.org/officeDocument/2006/relationships/slideLayout" Target="../slideLayouts/slideLayout53.xml"/><Relationship Id="rId56" Type="http://schemas.openxmlformats.org/officeDocument/2006/relationships/slideLayout" Target="../slideLayouts/slideLayout54.xml"/><Relationship Id="rId57" Type="http://schemas.openxmlformats.org/officeDocument/2006/relationships/slideLayout" Target="../slideLayouts/slideLayout55.xml"/><Relationship Id="rId58" Type="http://schemas.openxmlformats.org/officeDocument/2006/relationships/slideLayout" Target="../slideLayouts/slideLayout56.xml"/><Relationship Id="rId59" Type="http://schemas.openxmlformats.org/officeDocument/2006/relationships/slideLayout" Target="../slideLayouts/slideLayout57.xml"/><Relationship Id="rId60" Type="http://schemas.openxmlformats.org/officeDocument/2006/relationships/slideLayout" Target="../slideLayouts/slideLayout58.xml"/><Relationship Id="rId61" Type="http://schemas.openxmlformats.org/officeDocument/2006/relationships/slideLayout" Target="../slideLayouts/slideLayout59.xml"/><Relationship Id="rId62" Type="http://schemas.openxmlformats.org/officeDocument/2006/relationships/slideLayout" Target="../slideLayouts/slideLayout60.xml"/><Relationship Id="rId63" Type="http://schemas.openxmlformats.org/officeDocument/2006/relationships/slideLayout" Target="../slideLayouts/slideLayout61.xml"/><Relationship Id="rId64" Type="http://schemas.openxmlformats.org/officeDocument/2006/relationships/slideLayout" Target="../slideLayouts/slideLayout62.xml"/><Relationship Id="rId65" Type="http://schemas.openxmlformats.org/officeDocument/2006/relationships/slideLayout" Target="../slideLayouts/slideLayout63.xml"/><Relationship Id="rId66" Type="http://schemas.openxmlformats.org/officeDocument/2006/relationships/slideLayout" Target="../slideLayouts/slideLayout64.xml"/><Relationship Id="rId67" Type="http://schemas.openxmlformats.org/officeDocument/2006/relationships/slideLayout" Target="../slideLayouts/slideLayout65.xml"/><Relationship Id="rId68"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28462B"/>
        </a:solidFill>
      </p:bgPr>
    </p:bg>
    <p:spTree>
      <p:nvGrpSpPr>
        <p:cNvPr id="1" name=""/>
        <p:cNvGrpSpPr/>
        <p:nvPr/>
      </p:nvGrpSpPr>
      <p:grpSpPr>
        <a:xfrm>
          <a:off x="0" y="0"/>
          <a:ext cx="0" cy="0"/>
          <a:chOff x="0" y="0"/>
          <a:chExt cx="0" cy="0"/>
        </a:xfrm>
      </p:grpSpPr>
      <p:pic>
        <p:nvPicPr>
          <p:cNvPr id="2" name="logo.png" descr="logo.png"/>
          <p:cNvPicPr>
            <a:picLocks noChangeAspect="1"/>
          </p:cNvPicPr>
          <p:nvPr/>
        </p:nvPicPr>
        <p:blipFill>
          <a:blip r:embed="rId2">
            <a:extLst/>
          </a:blip>
          <a:srcRect l="9231" t="24687" r="9231" b="24687"/>
          <a:stretch>
            <a:fillRect/>
          </a:stretch>
        </p:blipFill>
        <p:spPr>
          <a:xfrm>
            <a:off x="299184" y="12419541"/>
            <a:ext cx="1678869" cy="819022"/>
          </a:xfrm>
          <a:prstGeom prst="rect">
            <a:avLst/>
          </a:prstGeom>
          <a:ln w="12700">
            <a:miter lim="400000"/>
          </a:ln>
        </p:spPr>
      </p:pic>
      <p:sp>
        <p:nvSpPr>
          <p:cNvPr id="3"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lgn="ctr">
              <a:spcBef>
                <a:spcPts val="0"/>
              </a:spcBef>
              <a:defRPr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 id="2147483693" r:id="rId47"/>
    <p:sldLayoutId id="2147483694" r:id="rId48"/>
    <p:sldLayoutId id="2147483695" r:id="rId49"/>
    <p:sldLayoutId id="2147483696" r:id="rId50"/>
    <p:sldLayoutId id="2147483697" r:id="rId51"/>
    <p:sldLayoutId id="2147483698" r:id="rId52"/>
    <p:sldLayoutId id="2147483699" r:id="rId53"/>
    <p:sldLayoutId id="2147483700" r:id="rId54"/>
    <p:sldLayoutId id="2147483701" r:id="rId55"/>
    <p:sldLayoutId id="2147483702" r:id="rId56"/>
    <p:sldLayoutId id="2147483703" r:id="rId57"/>
    <p:sldLayoutId id="2147483704" r:id="rId58"/>
    <p:sldLayoutId id="2147483705" r:id="rId59"/>
    <p:sldLayoutId id="2147483706" r:id="rId60"/>
    <p:sldLayoutId id="2147483707" r:id="rId61"/>
    <p:sldLayoutId id="2147483708" r:id="rId62"/>
    <p:sldLayoutId id="2147483709" r:id="rId63"/>
    <p:sldLayoutId id="2147483710" r:id="rId64"/>
    <p:sldLayoutId id="2147483711" r:id="rId65"/>
    <p:sldLayoutId id="2147483712" r:id="rId66"/>
    <p:sldLayoutId id="2147483713" r:id="rId67"/>
    <p:sldLayoutId id="2147483714" r:id="rId68"/>
  </p:sldLayoutIdLst>
  <p:transition xmlns:p14="http://schemas.microsoft.com/office/powerpoint/2010/main" spd="med" advClick="1"/>
  <p:txStyles>
    <p:titleStyle>
      <a:lvl1pPr marL="0" marR="0" indent="0" algn="ctr" defTabSz="825500" latinLnBrk="0">
        <a:lnSpc>
          <a:spcPct val="100000"/>
        </a:lnSpc>
        <a:spcBef>
          <a:spcPts val="0"/>
        </a:spcBef>
        <a:spcAft>
          <a:spcPts val="0"/>
        </a:spcAft>
        <a:buClrTx/>
        <a:buSzTx/>
        <a:buFontTx/>
        <a:buNone/>
        <a:tabLst/>
        <a:defRPr b="0" baseline="0" cap="none" i="0" spc="0" strike="noStrike" sz="8500" u="none">
          <a:solidFill>
            <a:srgbClr val="FFFFFF"/>
          </a:solidFill>
          <a:uFillTx/>
          <a:latin typeface="+mj-lt"/>
          <a:ea typeface="+mj-ea"/>
          <a:cs typeface="+mj-cs"/>
          <a:sym typeface="Libre Baskerville"/>
        </a:defRPr>
      </a:lvl1pPr>
      <a:lvl2pPr marL="0" marR="0" indent="457200" algn="ctr" defTabSz="825500" latinLnBrk="0">
        <a:lnSpc>
          <a:spcPct val="100000"/>
        </a:lnSpc>
        <a:spcBef>
          <a:spcPts val="0"/>
        </a:spcBef>
        <a:spcAft>
          <a:spcPts val="0"/>
        </a:spcAft>
        <a:buClrTx/>
        <a:buSzTx/>
        <a:buFontTx/>
        <a:buNone/>
        <a:tabLst/>
        <a:defRPr b="0" baseline="0" cap="none" i="0" spc="0" strike="noStrike" sz="8500" u="none">
          <a:solidFill>
            <a:srgbClr val="FFFFFF"/>
          </a:solidFill>
          <a:uFillTx/>
          <a:latin typeface="+mj-lt"/>
          <a:ea typeface="+mj-ea"/>
          <a:cs typeface="+mj-cs"/>
          <a:sym typeface="Libre Baskerville"/>
        </a:defRPr>
      </a:lvl2pPr>
      <a:lvl3pPr marL="0" marR="0" indent="914400" algn="ctr" defTabSz="825500" latinLnBrk="0">
        <a:lnSpc>
          <a:spcPct val="100000"/>
        </a:lnSpc>
        <a:spcBef>
          <a:spcPts val="0"/>
        </a:spcBef>
        <a:spcAft>
          <a:spcPts val="0"/>
        </a:spcAft>
        <a:buClrTx/>
        <a:buSzTx/>
        <a:buFontTx/>
        <a:buNone/>
        <a:tabLst/>
        <a:defRPr b="0" baseline="0" cap="none" i="0" spc="0" strike="noStrike" sz="8500" u="none">
          <a:solidFill>
            <a:srgbClr val="FFFFFF"/>
          </a:solidFill>
          <a:uFillTx/>
          <a:latin typeface="+mj-lt"/>
          <a:ea typeface="+mj-ea"/>
          <a:cs typeface="+mj-cs"/>
          <a:sym typeface="Libre Baskerville"/>
        </a:defRPr>
      </a:lvl3pPr>
      <a:lvl4pPr marL="0" marR="0" indent="1371600" algn="ctr" defTabSz="825500" latinLnBrk="0">
        <a:lnSpc>
          <a:spcPct val="100000"/>
        </a:lnSpc>
        <a:spcBef>
          <a:spcPts val="0"/>
        </a:spcBef>
        <a:spcAft>
          <a:spcPts val="0"/>
        </a:spcAft>
        <a:buClrTx/>
        <a:buSzTx/>
        <a:buFontTx/>
        <a:buNone/>
        <a:tabLst/>
        <a:defRPr b="0" baseline="0" cap="none" i="0" spc="0" strike="noStrike" sz="8500" u="none">
          <a:solidFill>
            <a:srgbClr val="FFFFFF"/>
          </a:solidFill>
          <a:uFillTx/>
          <a:latin typeface="+mj-lt"/>
          <a:ea typeface="+mj-ea"/>
          <a:cs typeface="+mj-cs"/>
          <a:sym typeface="Libre Baskerville"/>
        </a:defRPr>
      </a:lvl4pPr>
      <a:lvl5pPr marL="0" marR="0" indent="1828800" algn="ctr" defTabSz="825500" latinLnBrk="0">
        <a:lnSpc>
          <a:spcPct val="100000"/>
        </a:lnSpc>
        <a:spcBef>
          <a:spcPts val="0"/>
        </a:spcBef>
        <a:spcAft>
          <a:spcPts val="0"/>
        </a:spcAft>
        <a:buClrTx/>
        <a:buSzTx/>
        <a:buFontTx/>
        <a:buNone/>
        <a:tabLst/>
        <a:defRPr b="0" baseline="0" cap="none" i="0" spc="0" strike="noStrike" sz="8500" u="none">
          <a:solidFill>
            <a:srgbClr val="FFFFFF"/>
          </a:solidFill>
          <a:uFillTx/>
          <a:latin typeface="+mj-lt"/>
          <a:ea typeface="+mj-ea"/>
          <a:cs typeface="+mj-cs"/>
          <a:sym typeface="Libre Baskerville"/>
        </a:defRPr>
      </a:lvl5pPr>
      <a:lvl6pPr marL="0" marR="0" indent="2286000" algn="ctr" defTabSz="825500" latinLnBrk="0">
        <a:lnSpc>
          <a:spcPct val="100000"/>
        </a:lnSpc>
        <a:spcBef>
          <a:spcPts val="0"/>
        </a:spcBef>
        <a:spcAft>
          <a:spcPts val="0"/>
        </a:spcAft>
        <a:buClrTx/>
        <a:buSzTx/>
        <a:buFontTx/>
        <a:buNone/>
        <a:tabLst/>
        <a:defRPr b="0" baseline="0" cap="none" i="0" spc="0" strike="noStrike" sz="8500" u="none">
          <a:solidFill>
            <a:srgbClr val="FFFFFF"/>
          </a:solidFill>
          <a:uFillTx/>
          <a:latin typeface="+mj-lt"/>
          <a:ea typeface="+mj-ea"/>
          <a:cs typeface="+mj-cs"/>
          <a:sym typeface="Libre Baskerville"/>
        </a:defRPr>
      </a:lvl6pPr>
      <a:lvl7pPr marL="0" marR="0" indent="2743200" algn="ctr" defTabSz="825500" latinLnBrk="0">
        <a:lnSpc>
          <a:spcPct val="100000"/>
        </a:lnSpc>
        <a:spcBef>
          <a:spcPts val="0"/>
        </a:spcBef>
        <a:spcAft>
          <a:spcPts val="0"/>
        </a:spcAft>
        <a:buClrTx/>
        <a:buSzTx/>
        <a:buFontTx/>
        <a:buNone/>
        <a:tabLst/>
        <a:defRPr b="0" baseline="0" cap="none" i="0" spc="0" strike="noStrike" sz="8500" u="none">
          <a:solidFill>
            <a:srgbClr val="FFFFFF"/>
          </a:solidFill>
          <a:uFillTx/>
          <a:latin typeface="+mj-lt"/>
          <a:ea typeface="+mj-ea"/>
          <a:cs typeface="+mj-cs"/>
          <a:sym typeface="Libre Baskerville"/>
        </a:defRPr>
      </a:lvl7pPr>
      <a:lvl8pPr marL="0" marR="0" indent="3200400" algn="ctr" defTabSz="825500" latinLnBrk="0">
        <a:lnSpc>
          <a:spcPct val="100000"/>
        </a:lnSpc>
        <a:spcBef>
          <a:spcPts val="0"/>
        </a:spcBef>
        <a:spcAft>
          <a:spcPts val="0"/>
        </a:spcAft>
        <a:buClrTx/>
        <a:buSzTx/>
        <a:buFontTx/>
        <a:buNone/>
        <a:tabLst/>
        <a:defRPr b="0" baseline="0" cap="none" i="0" spc="0" strike="noStrike" sz="8500" u="none">
          <a:solidFill>
            <a:srgbClr val="FFFFFF"/>
          </a:solidFill>
          <a:uFillTx/>
          <a:latin typeface="+mj-lt"/>
          <a:ea typeface="+mj-ea"/>
          <a:cs typeface="+mj-cs"/>
          <a:sym typeface="Libre Baskerville"/>
        </a:defRPr>
      </a:lvl8pPr>
      <a:lvl9pPr marL="0" marR="0" indent="3657600" algn="ctr" defTabSz="825500" latinLnBrk="0">
        <a:lnSpc>
          <a:spcPct val="100000"/>
        </a:lnSpc>
        <a:spcBef>
          <a:spcPts val="0"/>
        </a:spcBef>
        <a:spcAft>
          <a:spcPts val="0"/>
        </a:spcAft>
        <a:buClrTx/>
        <a:buSzTx/>
        <a:buFontTx/>
        <a:buNone/>
        <a:tabLst/>
        <a:defRPr b="0" baseline="0" cap="none" i="0" spc="0" strike="noStrike" sz="8500" u="none">
          <a:solidFill>
            <a:srgbClr val="FFFFFF"/>
          </a:solidFill>
          <a:uFillTx/>
          <a:latin typeface="+mj-lt"/>
          <a:ea typeface="+mj-ea"/>
          <a:cs typeface="+mj-cs"/>
          <a:sym typeface="Libre Baskerville"/>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7.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0.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1.xml"/><Relationship Id="rId3" Type="http://schemas.openxmlformats.org/officeDocument/2006/relationships/image" Target="../media/image1.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3.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8.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9.xml"/><Relationship Id="rId3" Type="http://schemas.openxmlformats.org/officeDocument/2006/relationships/image" Target="../media/image2.tif"/></Relationships>

</file>

<file path=ppt/slides/_rels/slide31.xml.rels><?xml version="1.0" encoding="UTF-8"?>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9" name="Hidden Dimensions in Chronic Pain"/>
          <p:cNvSpPr txBox="1"/>
          <p:nvPr>
            <p:ph type="ctrTitle"/>
          </p:nvPr>
        </p:nvSpPr>
        <p:spPr>
          <a:xfrm>
            <a:off x="1778000" y="2149069"/>
            <a:ext cx="20828000" cy="4648201"/>
          </a:xfrm>
          <a:prstGeom prst="rect">
            <a:avLst/>
          </a:prstGeom>
        </p:spPr>
        <p:txBody>
          <a:bodyPr anchor="ctr"/>
          <a:lstStyle>
            <a:lvl1pPr>
              <a:defRPr>
                <a:solidFill>
                  <a:srgbClr val="FEFFF9"/>
                </a:solidFill>
                <a:latin typeface="Raleway Thin SemiBold"/>
                <a:ea typeface="Raleway Thin SemiBold"/>
                <a:cs typeface="Raleway Thin SemiBold"/>
                <a:sym typeface="Raleway Thin SemiBold"/>
              </a:defRPr>
            </a:lvl1pPr>
          </a:lstStyle>
          <a:p>
            <a:pPr/>
            <a:r>
              <a:t>Hidden Dimensions in Chronic Pain</a:t>
            </a:r>
          </a:p>
        </p:txBody>
      </p:sp>
      <p:sp>
        <p:nvSpPr>
          <p:cNvPr id="660" name="When Pain Frequency Counts More Than Intensity"/>
          <p:cNvSpPr txBox="1"/>
          <p:nvPr>
            <p:ph type="body" idx="21"/>
          </p:nvPr>
        </p:nvSpPr>
        <p:spPr>
          <a:xfrm>
            <a:off x="871041" y="5678960"/>
            <a:ext cx="22641918" cy="2358080"/>
          </a:xfrm>
          <a:prstGeom prst="rect">
            <a:avLst/>
          </a:prstGeom>
        </p:spPr>
        <p:txBody>
          <a:bodyPr/>
          <a:lstStyle>
            <a:lvl1pPr defTabSz="825500">
              <a:defRPr sz="5500">
                <a:solidFill>
                  <a:srgbClr val="FEFFF9"/>
                </a:solidFill>
                <a:latin typeface="Raleway Thin Regular"/>
                <a:ea typeface="Raleway Thin Regular"/>
                <a:cs typeface="Raleway Thin Regular"/>
                <a:sym typeface="Raleway Thin Regular"/>
              </a:defRPr>
            </a:lvl1pPr>
          </a:lstStyle>
          <a:p>
            <a:pPr/>
            <a:r>
              <a:t>When Pain Frequency Counts More Than Intensity</a:t>
            </a:r>
          </a:p>
        </p:txBody>
      </p:sp>
      <p:sp>
        <p:nvSpPr>
          <p:cNvPr id="661" name="Alec Painter, University of Cincinnati…"/>
          <p:cNvSpPr txBox="1"/>
          <p:nvPr/>
        </p:nvSpPr>
        <p:spPr>
          <a:xfrm>
            <a:off x="6226526" y="8599052"/>
            <a:ext cx="11930948" cy="34250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ctr">
              <a:spcBef>
                <a:spcPts val="0"/>
              </a:spcBef>
              <a:defRPr b="1" sz="3500">
                <a:solidFill>
                  <a:srgbClr val="D4A84B"/>
                </a:solidFill>
                <a:latin typeface="Raleway-SemiBold"/>
                <a:ea typeface="Raleway-SemiBold"/>
                <a:cs typeface="Raleway-SemiBold"/>
                <a:sym typeface="Raleway-SemiBold"/>
              </a:defRPr>
            </a:pPr>
            <a:r>
              <a:t>Alec Painter, University of Cincinnati</a:t>
            </a:r>
          </a:p>
          <a:p>
            <a:pPr algn="ctr">
              <a:spcBef>
                <a:spcPts val="0"/>
              </a:spcBef>
              <a:defRPr b="1" sz="3500">
                <a:solidFill>
                  <a:srgbClr val="D4A84B"/>
                </a:solidFill>
                <a:latin typeface="Raleway-SemiBold"/>
                <a:ea typeface="Raleway-SemiBold"/>
                <a:cs typeface="Raleway-SemiBold"/>
                <a:sym typeface="Raleway-SemiBold"/>
              </a:defRPr>
            </a:pPr>
          </a:p>
          <a:p>
            <a:pPr algn="ctr">
              <a:spcBef>
                <a:spcPts val="0"/>
              </a:spcBef>
              <a:defRPr b="1" sz="3500">
                <a:solidFill>
                  <a:srgbClr val="D4A84B"/>
                </a:solidFill>
                <a:latin typeface="Raleway-SemiBold"/>
                <a:ea typeface="Raleway-SemiBold"/>
                <a:cs typeface="Raleway-SemiBold"/>
                <a:sym typeface="Raleway-SemiBold"/>
              </a:defRPr>
            </a:pPr>
            <a:r>
              <a:t>Alperen Korkmaz, Wright State University</a:t>
            </a:r>
          </a:p>
          <a:p>
            <a:pPr algn="ctr">
              <a:spcBef>
                <a:spcPts val="0"/>
              </a:spcBef>
              <a:defRPr b="1" sz="3500">
                <a:solidFill>
                  <a:srgbClr val="D4A84B"/>
                </a:solidFill>
                <a:latin typeface="Raleway-SemiBold"/>
                <a:ea typeface="Raleway-SemiBold"/>
                <a:cs typeface="Raleway-SemiBold"/>
                <a:sym typeface="Raleway-SemiBold"/>
              </a:defRPr>
            </a:pPr>
          </a:p>
          <a:p>
            <a:pPr algn="ctr">
              <a:spcBef>
                <a:spcPts val="0"/>
              </a:spcBef>
              <a:defRPr b="1" sz="3500">
                <a:solidFill>
                  <a:srgbClr val="D4A84B"/>
                </a:solidFill>
                <a:latin typeface="Raleway-SemiBold"/>
                <a:ea typeface="Raleway-SemiBold"/>
                <a:cs typeface="Raleway-SemiBold"/>
                <a:sym typeface="Raleway-SemiBold"/>
              </a:defRPr>
            </a:pPr>
            <a:r>
              <a:t>Richard Sanders II, Wright State University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3" name="Methods"/>
          <p:cNvSpPr txBox="1"/>
          <p:nvPr>
            <p:ph type="body" idx="21"/>
          </p:nvPr>
        </p:nvSpPr>
        <p:spPr>
          <a:xfrm>
            <a:off x="1689100" y="-355600"/>
            <a:ext cx="21005800" cy="2286000"/>
          </a:xfrm>
          <a:prstGeom prst="rect">
            <a:avLst/>
          </a:prstGeom>
        </p:spPr>
        <p:txBody>
          <a:bodyPr/>
          <a:lstStyle>
            <a:lvl1pPr>
              <a:defRPr b="1" sz="9000">
                <a:latin typeface="Raleway-Bold"/>
                <a:ea typeface="Raleway-Bold"/>
                <a:cs typeface="Raleway-Bold"/>
                <a:sym typeface="Raleway-Bold"/>
              </a:defRPr>
            </a:lvl1pPr>
          </a:lstStyle>
          <a:p>
            <a:pPr/>
            <a:r>
              <a:t>Methods</a:t>
            </a:r>
          </a:p>
        </p:txBody>
      </p:sp>
      <p:pic>
        <p:nvPicPr>
          <p:cNvPr id="724" name="Group" descr="Group"/>
          <p:cNvPicPr>
            <a:picLocks noChangeAspect="1"/>
          </p:cNvPicPr>
          <p:nvPr/>
        </p:nvPicPr>
        <p:blipFill>
          <a:blip r:embed="rId3">
            <a:extLst/>
          </a:blip>
          <a:srcRect l="0" t="5068" r="0" b="5068"/>
          <a:stretch>
            <a:fillRect/>
          </a:stretch>
        </p:blipFill>
        <p:spPr>
          <a:xfrm>
            <a:off x="1325781" y="3060375"/>
            <a:ext cx="9978518" cy="8622063"/>
          </a:xfrm>
          <a:prstGeom prst="rect">
            <a:avLst/>
          </a:prstGeom>
          <a:ln w="12700">
            <a:miter lim="400000"/>
          </a:ln>
        </p:spPr>
      </p:pic>
      <p:pic>
        <p:nvPicPr>
          <p:cNvPr id="725" name="Screenshot 2025-12-27 at 4.22.44 PM.png" descr="Screenshot 2025-12-27 at 4.22.44 PM.png"/>
          <p:cNvPicPr>
            <a:picLocks noChangeAspect="1"/>
          </p:cNvPicPr>
          <p:nvPr/>
        </p:nvPicPr>
        <p:blipFill>
          <a:blip r:embed="rId4">
            <a:extLst/>
          </a:blip>
          <a:stretch>
            <a:fillRect/>
          </a:stretch>
        </p:blipFill>
        <p:spPr>
          <a:xfrm>
            <a:off x="13225484" y="2671462"/>
            <a:ext cx="10350181" cy="9399888"/>
          </a:xfrm>
          <a:prstGeom prst="rect">
            <a:avLst/>
          </a:prstGeom>
          <a:ln w="12700">
            <a:miter lim="400000"/>
          </a:ln>
          <a:effectLst>
            <a:outerShdw sx="100000" sy="100000" kx="0" ky="0" algn="b" rotWithShape="0" blurRad="190500" dist="12700" dir="5400000">
              <a:srgbClr val="000000"/>
            </a:outerShdw>
          </a:effectLst>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9" name="When “How Often” It Hurts Rivals “How Much”"/>
          <p:cNvSpPr txBox="1"/>
          <p:nvPr>
            <p:ph type="body" idx="21"/>
          </p:nvPr>
        </p:nvSpPr>
        <p:spPr>
          <a:xfrm>
            <a:off x="1388195" y="9254630"/>
            <a:ext cx="12867133" cy="812801"/>
          </a:xfrm>
          <a:prstGeom prst="rect">
            <a:avLst/>
          </a:prstGeom>
          <a:extLst>
            <a:ext uri="{C572A759-6A51-4108-AA02-DFA0A04FC94B}">
              <ma14:wrappingTextBoxFlag xmlns:ma14="http://schemas.microsoft.com/office/mac/drawingml/2011/main" val="1"/>
            </a:ext>
          </a:extLst>
        </p:spPr>
        <p:txBody>
          <a:bodyPr/>
          <a:lstStyle>
            <a:lvl1pPr marL="0" indent="0">
              <a:buSzTx/>
              <a:buNone/>
              <a:defRPr sz="4800">
                <a:solidFill>
                  <a:srgbClr val="FFFFFF"/>
                </a:solidFill>
                <a:latin typeface="Raleway-Regular"/>
                <a:ea typeface="Raleway-Regular"/>
                <a:cs typeface="Raleway-Regular"/>
                <a:sym typeface="Raleway-Regular"/>
              </a:defRPr>
            </a:lvl1pPr>
          </a:lstStyle>
          <a:p>
            <a:pPr/>
            <a:r>
              <a:t>When “How Often” It Hurts Rivals “How Much”</a:t>
            </a:r>
          </a:p>
        </p:txBody>
      </p:sp>
      <p:sp>
        <p:nvSpPr>
          <p:cNvPr id="730" name="Key Finding #1"/>
          <p:cNvSpPr txBox="1"/>
          <p:nvPr>
            <p:ph type="body" idx="22"/>
          </p:nvPr>
        </p:nvSpPr>
        <p:spPr>
          <a:xfrm>
            <a:off x="1299911" y="7240448"/>
            <a:ext cx="9781541" cy="1739901"/>
          </a:xfrm>
          <a:prstGeom prst="rect">
            <a:avLst/>
          </a:prstGeom>
          <a:extLst>
            <a:ext uri="{C572A759-6A51-4108-AA02-DFA0A04FC94B}">
              <ma14:wrappingTextBoxFlag xmlns:ma14="http://schemas.microsoft.com/office/mac/drawingml/2011/main" val="1"/>
            </a:ext>
          </a:extLst>
        </p:spPr>
        <p:txBody>
          <a:bodyPr/>
          <a:lstStyle>
            <a:lvl1pPr marL="0" indent="0">
              <a:buSzTx/>
              <a:buNone/>
              <a:defRPr b="1" sz="11000">
                <a:solidFill>
                  <a:srgbClr val="FFFFFF"/>
                </a:solidFill>
                <a:latin typeface="Raleway-SemiBold"/>
                <a:ea typeface="Raleway-SemiBold"/>
                <a:cs typeface="Raleway-SemiBold"/>
                <a:sym typeface="Raleway-SemiBold"/>
              </a:defRPr>
            </a:lvl1pPr>
          </a:lstStyle>
          <a:p>
            <a:pPr/>
            <a:r>
              <a:t>Key Finding #1</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34" name="emerging_adults_comparison_FINAL.png" descr="emerging_adults_comparison_FINAL.png"/>
          <p:cNvPicPr>
            <a:picLocks noChangeAspect="1"/>
          </p:cNvPicPr>
          <p:nvPr/>
        </p:nvPicPr>
        <p:blipFill>
          <a:blip r:embed="rId3">
            <a:extLst/>
          </a:blip>
          <a:stretch>
            <a:fillRect/>
          </a:stretch>
        </p:blipFill>
        <p:spPr>
          <a:xfrm>
            <a:off x="435428" y="0"/>
            <a:ext cx="23513144" cy="13716000"/>
          </a:xfrm>
          <a:prstGeom prst="rect">
            <a:avLst/>
          </a:prstGeom>
          <a:ln w="12700">
            <a:miter lim="400000"/>
          </a:ln>
        </p:spPr>
      </p:pic>
      <p:grpSp>
        <p:nvGrpSpPr>
          <p:cNvPr id="737" name="Group"/>
          <p:cNvGrpSpPr/>
          <p:nvPr/>
        </p:nvGrpSpPr>
        <p:grpSpPr>
          <a:xfrm>
            <a:off x="3176226" y="12735503"/>
            <a:ext cx="5950315" cy="965201"/>
            <a:chOff x="0" y="0"/>
            <a:chExt cx="5950314" cy="965200"/>
          </a:xfrm>
        </p:grpSpPr>
        <p:sp>
          <p:nvSpPr>
            <p:cNvPr id="735" name="Group"/>
            <p:cNvSpPr/>
            <p:nvPr/>
          </p:nvSpPr>
          <p:spPr>
            <a:xfrm>
              <a:off x="4709863" y="466241"/>
              <a:ext cx="1240452" cy="32717"/>
            </a:xfrm>
            <a:prstGeom prst="line">
              <a:avLst/>
            </a:prstGeom>
            <a:noFill/>
            <a:ln w="127000" cap="flat">
              <a:solidFill>
                <a:srgbClr val="E00122"/>
              </a:solidFill>
              <a:prstDash val="solid"/>
              <a:miter lim="400000"/>
              <a:tailEnd type="triangle" w="med" len="med"/>
            </a:ln>
            <a:effectLst/>
          </p:spPr>
          <p:txBody>
            <a:bodyPr wrap="square" lIns="50800" tIns="50800" rIns="50800" bIns="50800" numCol="1" anchor="ctr">
              <a:noAutofit/>
            </a:bodyPr>
            <a:lstStyle/>
            <a:p>
              <a:pPr/>
            </a:p>
          </p:txBody>
        </p:sp>
        <p:sp>
          <p:nvSpPr>
            <p:cNvPr id="736" name="Prioritized by intensity-focused framework"/>
            <p:cNvSpPr txBox="1"/>
            <p:nvPr/>
          </p:nvSpPr>
          <p:spPr>
            <a:xfrm>
              <a:off x="0" y="0"/>
              <a:ext cx="4496403" cy="96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a:defRPr sz="2900">
                  <a:solidFill>
                    <a:srgbClr val="FFFFFF"/>
                  </a:solidFill>
                  <a:latin typeface="Raleway-Regular"/>
                  <a:ea typeface="Raleway-Regular"/>
                  <a:cs typeface="Raleway-Regular"/>
                  <a:sym typeface="Raleway-Regular"/>
                </a:defRPr>
              </a:lvl1pPr>
            </a:lstStyle>
            <a:p>
              <a:pPr/>
              <a:r>
                <a:t>Prioritized by intensity-focused framework</a:t>
              </a:r>
            </a:p>
          </p:txBody>
        </p:sp>
      </p:grpSp>
      <p:grpSp>
        <p:nvGrpSpPr>
          <p:cNvPr id="740" name="Group"/>
          <p:cNvGrpSpPr/>
          <p:nvPr/>
        </p:nvGrpSpPr>
        <p:grpSpPr>
          <a:xfrm>
            <a:off x="16581355" y="12735503"/>
            <a:ext cx="5235370" cy="965201"/>
            <a:chOff x="0" y="0"/>
            <a:chExt cx="5235369" cy="965200"/>
          </a:xfrm>
        </p:grpSpPr>
        <p:sp>
          <p:nvSpPr>
            <p:cNvPr id="738" name="Group"/>
            <p:cNvSpPr/>
            <p:nvPr/>
          </p:nvSpPr>
          <p:spPr>
            <a:xfrm flipH="1">
              <a:off x="0" y="466241"/>
              <a:ext cx="1240451" cy="32717"/>
            </a:xfrm>
            <a:prstGeom prst="line">
              <a:avLst/>
            </a:prstGeom>
            <a:noFill/>
            <a:ln w="127000" cap="flat">
              <a:solidFill>
                <a:srgbClr val="E00122"/>
              </a:solidFill>
              <a:prstDash val="solid"/>
              <a:miter lim="400000"/>
              <a:tailEnd type="triangle" w="med" len="med"/>
            </a:ln>
            <a:effectLst/>
          </p:spPr>
          <p:txBody>
            <a:bodyPr wrap="square" lIns="50800" tIns="50800" rIns="50800" bIns="50800" numCol="1" anchor="ctr">
              <a:noAutofit/>
            </a:bodyPr>
            <a:lstStyle/>
            <a:p>
              <a:pPr/>
            </a:p>
          </p:txBody>
        </p:sp>
        <p:sp>
          <p:nvSpPr>
            <p:cNvPr id="739" name="Actually at higher risk for distress"/>
            <p:cNvSpPr txBox="1"/>
            <p:nvPr/>
          </p:nvSpPr>
          <p:spPr>
            <a:xfrm>
              <a:off x="1453870" y="0"/>
              <a:ext cx="3781500" cy="96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a:defRPr sz="2900">
                  <a:solidFill>
                    <a:srgbClr val="FFFFFF"/>
                  </a:solidFill>
                  <a:latin typeface="Raleway-Regular"/>
                  <a:ea typeface="Raleway-Regular"/>
                  <a:cs typeface="Raleway-Regular"/>
                  <a:sym typeface="Raleway-Regular"/>
                </a:defRPr>
              </a:lvl1pPr>
            </a:lstStyle>
            <a:p>
              <a:pPr/>
              <a:r>
                <a:t>Actually at higher risk for distress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7" grpId="1"/>
      <p:bldP build="whole" bldLvl="1" animBg="1" rev="0" advAuto="0" spid="740" grpId="2"/>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44" name="pasted-movie.png" descr="pasted-movie.png"/>
          <p:cNvPicPr>
            <a:picLocks noChangeAspect="1"/>
          </p:cNvPicPr>
          <p:nvPr/>
        </p:nvPicPr>
        <p:blipFill>
          <a:blip r:embed="rId3">
            <a:extLst/>
          </a:blip>
          <a:stretch>
            <a:fillRect/>
          </a:stretch>
        </p:blipFill>
        <p:spPr>
          <a:xfrm>
            <a:off x="1415142" y="0"/>
            <a:ext cx="21553715" cy="13716000"/>
          </a:xfrm>
          <a:prstGeom prst="rect">
            <a:avLst/>
          </a:prstGeom>
          <a:ln w="12700">
            <a:miter lim="400000"/>
          </a:ln>
        </p:spPr>
      </p:pic>
      <p:sp>
        <p:nvSpPr>
          <p:cNvPr id="745" name="Rectangle"/>
          <p:cNvSpPr/>
          <p:nvPr/>
        </p:nvSpPr>
        <p:spPr>
          <a:xfrm>
            <a:off x="5994400" y="1473200"/>
            <a:ext cx="16205267" cy="4001625"/>
          </a:xfrm>
          <a:prstGeom prst="rect">
            <a:avLst/>
          </a:prstGeom>
          <a:ln w="101600">
            <a:solidFill>
              <a:schemeClr val="accent5">
                <a:hueOff val="-82419"/>
                <a:satOff val="-9513"/>
                <a:lumOff val="-16343"/>
              </a:schemeClr>
            </a:solidFill>
            <a:miter lim="400000"/>
          </a:ln>
          <a:effectLst>
            <a:outerShdw sx="100000" sy="100000" kx="0" ky="0" algn="b" rotWithShape="0" blurRad="63500" dist="50800" dir="5400000">
              <a:srgbClr val="000000">
                <a:alpha val="50000"/>
              </a:srgbClr>
            </a:outerShdw>
          </a:effectLst>
        </p:spPr>
        <p:txBody>
          <a:bodyPr lIns="0" tIns="0" rIns="0" bIns="0" anchor="ctr"/>
          <a:lstStyle/>
          <a:p>
            <a:pPr algn="ctr">
              <a:spcBef>
                <a:spcPts val="0"/>
              </a:spcBef>
              <a:defRPr sz="3200">
                <a:solidFill>
                  <a:srgbClr val="FFFFFF"/>
                </a:solidFill>
                <a:latin typeface="+mn-lt"/>
                <a:ea typeface="+mn-ea"/>
                <a:cs typeface="+mn-cs"/>
                <a:sym typeface="Helvetica Neue Medium"/>
              </a:defRPr>
            </a:pPr>
          </a:p>
        </p:txBody>
      </p:sp>
      <p:grpSp>
        <p:nvGrpSpPr>
          <p:cNvPr id="749" name="Group"/>
          <p:cNvGrpSpPr/>
          <p:nvPr/>
        </p:nvGrpSpPr>
        <p:grpSpPr>
          <a:xfrm>
            <a:off x="6112933" y="3488266"/>
            <a:ext cx="15922428" cy="1791098"/>
            <a:chOff x="0" y="0"/>
            <a:chExt cx="15922426" cy="1791096"/>
          </a:xfrm>
        </p:grpSpPr>
        <p:sp>
          <p:nvSpPr>
            <p:cNvPr id="746" name="Rectangle"/>
            <p:cNvSpPr/>
            <p:nvPr/>
          </p:nvSpPr>
          <p:spPr>
            <a:xfrm>
              <a:off x="0" y="0"/>
              <a:ext cx="3120827" cy="1791097"/>
            </a:xfrm>
            <a:prstGeom prst="rect">
              <a:avLst/>
            </a:prstGeom>
            <a:solidFill>
              <a:srgbClr val="E00122">
                <a:alpha val="22968"/>
              </a:srgbClr>
            </a:solidFill>
            <a:ln w="12700" cap="flat">
              <a:noFill/>
              <a:miter lim="400000"/>
            </a:ln>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p>
          </p:txBody>
        </p:sp>
        <p:sp>
          <p:nvSpPr>
            <p:cNvPr id="747" name="Rectangle"/>
            <p:cNvSpPr/>
            <p:nvPr/>
          </p:nvSpPr>
          <p:spPr>
            <a:xfrm>
              <a:off x="3225800" y="0"/>
              <a:ext cx="3120827" cy="1791097"/>
            </a:xfrm>
            <a:prstGeom prst="rect">
              <a:avLst/>
            </a:prstGeom>
            <a:solidFill>
              <a:srgbClr val="E00122">
                <a:alpha val="23196"/>
              </a:srgbClr>
            </a:solidFill>
            <a:ln w="12700" cap="flat">
              <a:noFill/>
              <a:miter lim="400000"/>
            </a:ln>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p>
          </p:txBody>
        </p:sp>
        <p:sp>
          <p:nvSpPr>
            <p:cNvPr id="748" name="Rectangle"/>
            <p:cNvSpPr/>
            <p:nvPr/>
          </p:nvSpPr>
          <p:spPr>
            <a:xfrm>
              <a:off x="12801600" y="0"/>
              <a:ext cx="3120827" cy="1791097"/>
            </a:xfrm>
            <a:prstGeom prst="rect">
              <a:avLst/>
            </a:prstGeom>
            <a:solidFill>
              <a:srgbClr val="E00122">
                <a:alpha val="23196"/>
              </a:srgbClr>
            </a:solidFill>
            <a:ln w="12700" cap="flat">
              <a:noFill/>
              <a:miter lim="400000"/>
            </a:ln>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9" grpId="2"/>
      <p:bldP build="whole" bldLvl="1" animBg="1" rev="0" advAuto="0" spid="745"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3" name="Key Finding #2"/>
          <p:cNvSpPr txBox="1"/>
          <p:nvPr/>
        </p:nvSpPr>
        <p:spPr>
          <a:xfrm>
            <a:off x="1299911" y="7240448"/>
            <a:ext cx="9890507" cy="173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1000">
                <a:solidFill>
                  <a:srgbClr val="FFFFFF"/>
                </a:solidFill>
                <a:latin typeface="Raleway-SemiBold"/>
                <a:ea typeface="Raleway-SemiBold"/>
                <a:cs typeface="Raleway-SemiBold"/>
                <a:sym typeface="Raleway-SemiBold"/>
              </a:defRPr>
            </a:lvl1pPr>
          </a:lstStyle>
          <a:p>
            <a:pPr/>
            <a:r>
              <a:t>Key Finding #2</a:t>
            </a:r>
          </a:p>
        </p:txBody>
      </p:sp>
      <p:sp>
        <p:nvSpPr>
          <p:cNvPr id="754" name="Who's Most at Risk - and When"/>
          <p:cNvSpPr txBox="1"/>
          <p:nvPr/>
        </p:nvSpPr>
        <p:spPr>
          <a:xfrm>
            <a:off x="1388195" y="9254630"/>
            <a:ext cx="8881568"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Raleway-Regular"/>
                <a:ea typeface="Raleway-Regular"/>
                <a:cs typeface="Raleway-Regular"/>
                <a:sym typeface="Raleway-Regular"/>
              </a:defRPr>
            </a:lvl1pPr>
          </a:lstStyle>
          <a:p>
            <a:pPr/>
            <a:r>
              <a:t>Who's Most at Risk - and When</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58" name="pasted-movie.png" descr="pasted-movie.png"/>
          <p:cNvPicPr>
            <a:picLocks noChangeAspect="1"/>
          </p:cNvPicPr>
          <p:nvPr/>
        </p:nvPicPr>
        <p:blipFill>
          <a:blip r:embed="rId3">
            <a:extLst/>
          </a:blip>
          <a:stretch>
            <a:fillRect/>
          </a:stretch>
        </p:blipFill>
        <p:spPr>
          <a:xfrm>
            <a:off x="1391227" y="50800"/>
            <a:ext cx="19950546" cy="13716000"/>
          </a:xfrm>
          <a:prstGeom prst="rect">
            <a:avLst/>
          </a:prstGeom>
          <a:ln w="12700">
            <a:miter lim="400000"/>
          </a:ln>
        </p:spPr>
      </p:pic>
      <p:grpSp>
        <p:nvGrpSpPr>
          <p:cNvPr id="761" name="Group"/>
          <p:cNvGrpSpPr/>
          <p:nvPr/>
        </p:nvGrpSpPr>
        <p:grpSpPr>
          <a:xfrm>
            <a:off x="4080933" y="1854200"/>
            <a:ext cx="7967465" cy="922338"/>
            <a:chOff x="0" y="0"/>
            <a:chExt cx="7967464" cy="922337"/>
          </a:xfrm>
        </p:grpSpPr>
        <p:sp>
          <p:nvSpPr>
            <p:cNvPr id="759" name="Rectangle"/>
            <p:cNvSpPr/>
            <p:nvPr/>
          </p:nvSpPr>
          <p:spPr>
            <a:xfrm>
              <a:off x="0" y="0"/>
              <a:ext cx="3170956" cy="922338"/>
            </a:xfrm>
            <a:prstGeom prst="rect">
              <a:avLst/>
            </a:prstGeom>
            <a:solidFill>
              <a:srgbClr val="E00122">
                <a:alpha val="22968"/>
              </a:srgbClr>
            </a:solidFill>
            <a:ln w="12700" cap="flat">
              <a:noFill/>
              <a:miter lim="400000"/>
            </a:ln>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p>
          </p:txBody>
        </p:sp>
        <p:sp>
          <p:nvSpPr>
            <p:cNvPr id="760" name="Rectangle"/>
            <p:cNvSpPr/>
            <p:nvPr/>
          </p:nvSpPr>
          <p:spPr>
            <a:xfrm>
              <a:off x="4817533" y="0"/>
              <a:ext cx="3149932" cy="922338"/>
            </a:xfrm>
            <a:prstGeom prst="rect">
              <a:avLst/>
            </a:prstGeom>
            <a:solidFill>
              <a:srgbClr val="E00122">
                <a:alpha val="22968"/>
              </a:srgbClr>
            </a:solidFill>
            <a:ln w="12700" cap="flat">
              <a:noFill/>
              <a:miter lim="400000"/>
            </a:ln>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p>
          </p:txBody>
        </p:sp>
      </p:grpSp>
      <p:grpSp>
        <p:nvGrpSpPr>
          <p:cNvPr id="764" name="Group"/>
          <p:cNvGrpSpPr/>
          <p:nvPr/>
        </p:nvGrpSpPr>
        <p:grpSpPr>
          <a:xfrm>
            <a:off x="12843933" y="1854200"/>
            <a:ext cx="7943586" cy="922338"/>
            <a:chOff x="0" y="0"/>
            <a:chExt cx="7943584" cy="922337"/>
          </a:xfrm>
        </p:grpSpPr>
        <p:sp>
          <p:nvSpPr>
            <p:cNvPr id="762" name="Rectangle"/>
            <p:cNvSpPr/>
            <p:nvPr/>
          </p:nvSpPr>
          <p:spPr>
            <a:xfrm>
              <a:off x="0" y="0"/>
              <a:ext cx="3204733" cy="922338"/>
            </a:xfrm>
            <a:prstGeom prst="rect">
              <a:avLst/>
            </a:prstGeom>
            <a:solidFill>
              <a:srgbClr val="E00122">
                <a:alpha val="22968"/>
              </a:srgbClr>
            </a:solidFill>
            <a:ln w="12700" cap="flat">
              <a:noFill/>
              <a:miter lim="400000"/>
            </a:ln>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p>
          </p:txBody>
        </p:sp>
        <p:sp>
          <p:nvSpPr>
            <p:cNvPr id="763" name="Rectangle"/>
            <p:cNvSpPr/>
            <p:nvPr/>
          </p:nvSpPr>
          <p:spPr>
            <a:xfrm>
              <a:off x="4792132" y="0"/>
              <a:ext cx="3151453" cy="922338"/>
            </a:xfrm>
            <a:prstGeom prst="rect">
              <a:avLst/>
            </a:prstGeom>
            <a:solidFill>
              <a:srgbClr val="E00122">
                <a:alpha val="22968"/>
              </a:srgbClr>
            </a:solidFill>
            <a:ln w="12700" cap="flat">
              <a:noFill/>
              <a:miter lim="400000"/>
            </a:ln>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p>
          </p:txBody>
        </p:sp>
      </p:grpSp>
      <p:grpSp>
        <p:nvGrpSpPr>
          <p:cNvPr id="769" name="Group"/>
          <p:cNvGrpSpPr/>
          <p:nvPr/>
        </p:nvGrpSpPr>
        <p:grpSpPr>
          <a:xfrm>
            <a:off x="4034895" y="1741619"/>
            <a:ext cx="16900659" cy="7045379"/>
            <a:chOff x="0" y="0"/>
            <a:chExt cx="16900657" cy="7045377"/>
          </a:xfrm>
        </p:grpSpPr>
        <p:sp>
          <p:nvSpPr>
            <p:cNvPr id="765" name="Rectangle"/>
            <p:cNvSpPr/>
            <p:nvPr/>
          </p:nvSpPr>
          <p:spPr>
            <a:xfrm>
              <a:off x="0" y="0"/>
              <a:ext cx="8124958" cy="1147498"/>
            </a:xfrm>
            <a:prstGeom prst="rect">
              <a:avLst/>
            </a:prstGeom>
            <a:noFill/>
            <a:ln w="76200" cap="flat">
              <a:solidFill>
                <a:srgbClr val="E00122"/>
              </a:solidFill>
              <a:prstDash val="solid"/>
              <a:miter lim="400000"/>
            </a:ln>
            <a:effectLst>
              <a:outerShdw sx="100000" sy="100000" kx="0" ky="0" algn="b" rotWithShape="0" blurRad="63500" dist="50800" dir="5400000">
                <a:srgbClr val="000000">
                  <a:alpha val="50000"/>
                </a:srgbClr>
              </a:outerShdw>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p>
          </p:txBody>
        </p:sp>
        <p:sp>
          <p:nvSpPr>
            <p:cNvPr id="766" name="Rectangle"/>
            <p:cNvSpPr/>
            <p:nvPr/>
          </p:nvSpPr>
          <p:spPr>
            <a:xfrm>
              <a:off x="8775700" y="0"/>
              <a:ext cx="8124958" cy="1147499"/>
            </a:xfrm>
            <a:prstGeom prst="rect">
              <a:avLst/>
            </a:prstGeom>
            <a:noFill/>
            <a:ln w="76200" cap="flat">
              <a:solidFill>
                <a:srgbClr val="E00122"/>
              </a:solidFill>
              <a:prstDash val="solid"/>
              <a:miter lim="400000"/>
            </a:ln>
            <a:effectLst>
              <a:outerShdw sx="100000" sy="100000" kx="0" ky="0" algn="b" rotWithShape="0" blurRad="63500" dist="50800" dir="5400000">
                <a:srgbClr val="000000">
                  <a:alpha val="50000"/>
                </a:srgbClr>
              </a:outerShdw>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p>
          </p:txBody>
        </p:sp>
        <p:sp>
          <p:nvSpPr>
            <p:cNvPr id="767" name="Rectangle"/>
            <p:cNvSpPr/>
            <p:nvPr/>
          </p:nvSpPr>
          <p:spPr>
            <a:xfrm>
              <a:off x="0" y="5897879"/>
              <a:ext cx="8124958" cy="1147499"/>
            </a:xfrm>
            <a:prstGeom prst="rect">
              <a:avLst/>
            </a:prstGeom>
            <a:noFill/>
            <a:ln w="76200" cap="flat">
              <a:solidFill>
                <a:srgbClr val="E00122"/>
              </a:solidFill>
              <a:prstDash val="solid"/>
              <a:miter lim="400000"/>
            </a:ln>
            <a:effectLst>
              <a:outerShdw sx="100000" sy="100000" kx="0" ky="0" algn="b" rotWithShape="0" blurRad="63500" dist="50800" dir="5400000">
                <a:srgbClr val="000000">
                  <a:alpha val="50000"/>
                </a:srgbClr>
              </a:outerShdw>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p>
          </p:txBody>
        </p:sp>
        <p:sp>
          <p:nvSpPr>
            <p:cNvPr id="768" name="Rectangle"/>
            <p:cNvSpPr/>
            <p:nvPr/>
          </p:nvSpPr>
          <p:spPr>
            <a:xfrm>
              <a:off x="8775700" y="5897879"/>
              <a:ext cx="8124958" cy="1147499"/>
            </a:xfrm>
            <a:prstGeom prst="rect">
              <a:avLst/>
            </a:prstGeom>
            <a:noFill/>
            <a:ln w="76200" cap="flat">
              <a:solidFill>
                <a:srgbClr val="E00122"/>
              </a:solidFill>
              <a:prstDash val="solid"/>
              <a:miter lim="400000"/>
            </a:ln>
            <a:effectLst>
              <a:outerShdw sx="100000" sy="100000" kx="0" ky="0" algn="b" rotWithShape="0" blurRad="63500" dist="50800" dir="5400000">
                <a:srgbClr val="000000">
                  <a:alpha val="50000"/>
                </a:srgbClr>
              </a:outerShdw>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1" grpId="1"/>
      <p:bldP build="whole" bldLvl="1" animBg="1" rev="0" advAuto="0" spid="764" grpId="2"/>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73" name="pasted-movie.png" descr="pasted-movie.png"/>
          <p:cNvPicPr>
            <a:picLocks noChangeAspect="1"/>
          </p:cNvPicPr>
          <p:nvPr/>
        </p:nvPicPr>
        <p:blipFill>
          <a:blip r:embed="rId3">
            <a:extLst/>
          </a:blip>
          <a:stretch>
            <a:fillRect/>
          </a:stretch>
        </p:blipFill>
        <p:spPr>
          <a:xfrm>
            <a:off x="1391227" y="50800"/>
            <a:ext cx="19950546" cy="13716000"/>
          </a:xfrm>
          <a:prstGeom prst="rect">
            <a:avLst/>
          </a:prstGeom>
          <a:ln w="12700">
            <a:miter lim="400000"/>
          </a:ln>
        </p:spPr>
      </p:pic>
      <p:sp>
        <p:nvSpPr>
          <p:cNvPr id="774" name="Group"/>
          <p:cNvSpPr/>
          <p:nvPr/>
        </p:nvSpPr>
        <p:spPr>
          <a:xfrm>
            <a:off x="4032183" y="6652286"/>
            <a:ext cx="8124959" cy="1147499"/>
          </a:xfrm>
          <a:prstGeom prst="rect">
            <a:avLst/>
          </a:prstGeom>
          <a:ln w="76200">
            <a:solidFill>
              <a:srgbClr val="E00122"/>
            </a:solidFill>
            <a:miter lim="400000"/>
          </a:ln>
          <a:effectLst>
            <a:outerShdw sx="100000" sy="100000" kx="0" ky="0" algn="b" rotWithShape="0" blurRad="63500" dist="50800" dir="5400000">
              <a:srgbClr val="000000">
                <a:alpha val="50000"/>
              </a:srgbClr>
            </a:outerShdw>
          </a:effectLst>
        </p:spPr>
        <p:txBody>
          <a:bodyPr lIns="0" tIns="0" rIns="0" bIns="0" anchor="ctr"/>
          <a:lstStyle/>
          <a:p>
            <a:pPr algn="ctr">
              <a:spcBef>
                <a:spcPts val="0"/>
              </a:spcBef>
              <a:defRPr sz="3200">
                <a:solidFill>
                  <a:srgbClr val="FFFFFF"/>
                </a:solidFill>
                <a:latin typeface="+mn-lt"/>
                <a:ea typeface="+mn-ea"/>
                <a:cs typeface="+mn-cs"/>
                <a:sym typeface="Helvetica Neue Medium"/>
              </a:defRPr>
            </a:pPr>
          </a:p>
        </p:txBody>
      </p:sp>
      <p:sp>
        <p:nvSpPr>
          <p:cNvPr id="775" name="Rectangle"/>
          <p:cNvSpPr/>
          <p:nvPr/>
        </p:nvSpPr>
        <p:spPr>
          <a:xfrm>
            <a:off x="4088010" y="6764866"/>
            <a:ext cx="8013305" cy="922339"/>
          </a:xfrm>
          <a:prstGeom prst="rect">
            <a:avLst/>
          </a:prstGeom>
          <a:solidFill>
            <a:srgbClr val="E00122">
              <a:alpha val="20385"/>
            </a:srgbClr>
          </a:solidFill>
          <a:ln w="12700">
            <a:miter lim="400000"/>
          </a:ln>
        </p:spPr>
        <p:txBody>
          <a:bodyPr lIns="0" tIns="0" rIns="0" bIns="0" anchor="ctr"/>
          <a:lstStyle/>
          <a:p>
            <a:pPr algn="ctr">
              <a:spcBef>
                <a:spcPts val="0"/>
              </a:spcBef>
              <a:defRPr sz="3200">
                <a:solidFill>
                  <a:srgbClr val="FFFFFF"/>
                </a:solidFill>
                <a:latin typeface="+mn-lt"/>
                <a:ea typeface="+mn-ea"/>
                <a:cs typeface="+mn-cs"/>
                <a:sym typeface="Helvetica Neue Medium"/>
              </a:defRPr>
            </a:pPr>
          </a:p>
        </p:txBody>
      </p:sp>
      <p:sp>
        <p:nvSpPr>
          <p:cNvPr id="776" name="Group"/>
          <p:cNvSpPr/>
          <p:nvPr/>
        </p:nvSpPr>
        <p:spPr>
          <a:xfrm>
            <a:off x="12807883" y="6652286"/>
            <a:ext cx="8124958" cy="1147499"/>
          </a:xfrm>
          <a:prstGeom prst="rect">
            <a:avLst/>
          </a:prstGeom>
          <a:ln w="76200">
            <a:solidFill>
              <a:srgbClr val="E00122"/>
            </a:solidFill>
            <a:miter lim="400000"/>
          </a:ln>
          <a:effectLst>
            <a:outerShdw sx="100000" sy="100000" kx="0" ky="0" algn="b" rotWithShape="0" blurRad="63500" dist="50800" dir="5400000">
              <a:srgbClr val="000000">
                <a:alpha val="50000"/>
              </a:srgbClr>
            </a:outerShdw>
          </a:effectLst>
        </p:spPr>
        <p:txBody>
          <a:bodyPr lIns="0" tIns="0" rIns="0" bIns="0" anchor="ctr"/>
          <a:lstStyle/>
          <a:p>
            <a:pPr algn="ctr">
              <a:spcBef>
                <a:spcPts val="0"/>
              </a:spcBef>
              <a:defRPr sz="3200">
                <a:solidFill>
                  <a:srgbClr val="FFFFFF"/>
                </a:solidFill>
                <a:latin typeface="+mn-lt"/>
                <a:ea typeface="+mn-ea"/>
                <a:cs typeface="+mn-cs"/>
                <a:sym typeface="Helvetica Neue Medium"/>
              </a:defRPr>
            </a:pPr>
          </a:p>
        </p:txBody>
      </p:sp>
      <p:sp>
        <p:nvSpPr>
          <p:cNvPr id="777" name="Group"/>
          <p:cNvSpPr/>
          <p:nvPr/>
        </p:nvSpPr>
        <p:spPr>
          <a:xfrm>
            <a:off x="12807883" y="784886"/>
            <a:ext cx="8124958" cy="1147499"/>
          </a:xfrm>
          <a:prstGeom prst="rect">
            <a:avLst/>
          </a:prstGeom>
          <a:ln w="76200">
            <a:solidFill>
              <a:srgbClr val="E00122"/>
            </a:solidFill>
            <a:miter lim="400000"/>
          </a:ln>
          <a:effectLst>
            <a:outerShdw sx="100000" sy="100000" kx="0" ky="0" algn="b" rotWithShape="0" blurRad="63500" dist="50800" dir="5400000">
              <a:srgbClr val="000000">
                <a:alpha val="50000"/>
              </a:srgbClr>
            </a:outerShdw>
          </a:effectLst>
        </p:spPr>
        <p:txBody>
          <a:bodyPr lIns="0" tIns="0" rIns="0" bIns="0" anchor="ctr"/>
          <a:lstStyle/>
          <a:p>
            <a:pPr algn="ctr">
              <a:spcBef>
                <a:spcPts val="0"/>
              </a:spcBef>
              <a:defRPr sz="3200">
                <a:solidFill>
                  <a:srgbClr val="FFFFFF"/>
                </a:solidFill>
                <a:latin typeface="+mn-lt"/>
                <a:ea typeface="+mn-ea"/>
                <a:cs typeface="+mn-cs"/>
                <a:sym typeface="Helvetica Neue Medium"/>
              </a:defRPr>
            </a:pPr>
          </a:p>
        </p:txBody>
      </p:sp>
      <p:sp>
        <p:nvSpPr>
          <p:cNvPr id="778" name="Group"/>
          <p:cNvSpPr/>
          <p:nvPr/>
        </p:nvSpPr>
        <p:spPr>
          <a:xfrm>
            <a:off x="4032183" y="784886"/>
            <a:ext cx="8124959" cy="1147499"/>
          </a:xfrm>
          <a:prstGeom prst="rect">
            <a:avLst/>
          </a:prstGeom>
          <a:ln w="76200">
            <a:solidFill>
              <a:srgbClr val="E00122"/>
            </a:solidFill>
            <a:miter lim="400000"/>
          </a:ln>
          <a:effectLst>
            <a:outerShdw sx="100000" sy="100000" kx="0" ky="0" algn="b" rotWithShape="0" blurRad="63500" dist="50800" dir="5400000">
              <a:srgbClr val="000000">
                <a:alpha val="50000"/>
              </a:srgbClr>
            </a:outerShdw>
          </a:effectLst>
        </p:spPr>
        <p:txBody>
          <a:bodyPr lIns="0" tIns="0" rIns="0" bIns="0" anchor="ctr"/>
          <a:lstStyle/>
          <a:p>
            <a:pPr algn="ctr">
              <a:spcBef>
                <a:spcPts val="0"/>
              </a:spcBef>
              <a:defRPr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5"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82" name="older_adult_resilience_FINAL.png" descr="older_adult_resilience_FINAL.png"/>
          <p:cNvPicPr>
            <a:picLocks noChangeAspect="1"/>
          </p:cNvPicPr>
          <p:nvPr/>
        </p:nvPicPr>
        <p:blipFill>
          <a:blip r:embed="rId3">
            <a:extLst/>
          </a:blip>
          <a:stretch>
            <a:fillRect/>
          </a:stretch>
        </p:blipFill>
        <p:spPr>
          <a:xfrm>
            <a:off x="1431428" y="0"/>
            <a:ext cx="22288501" cy="13716000"/>
          </a:xfrm>
          <a:prstGeom prst="rect">
            <a:avLst/>
          </a:prstGeom>
          <a:ln w="12700">
            <a:miter lim="400000"/>
          </a:ln>
        </p:spPr>
      </p:pic>
      <p:sp>
        <p:nvSpPr>
          <p:cNvPr id="783" name="Group"/>
          <p:cNvSpPr/>
          <p:nvPr/>
        </p:nvSpPr>
        <p:spPr>
          <a:xfrm>
            <a:off x="2167228" y="7793566"/>
            <a:ext cx="20816901" cy="2115014"/>
          </a:xfrm>
          <a:prstGeom prst="rect">
            <a:avLst/>
          </a:prstGeom>
          <a:ln w="63500">
            <a:solidFill>
              <a:srgbClr val="E00122"/>
            </a:solidFill>
            <a:miter lim="400000"/>
          </a:ln>
          <a:effectLst>
            <a:outerShdw sx="100000" sy="100000" kx="0" ky="0" algn="b" rotWithShape="0" blurRad="50800" dist="25400" dir="5400000">
              <a:srgbClr val="000000">
                <a:alpha val="62000"/>
              </a:srgbClr>
            </a:outerShdw>
          </a:effectLst>
        </p:spPr>
        <p:txBody>
          <a:bodyPr lIns="0" tIns="0" rIns="0" bIns="0" anchor="ctr"/>
          <a:lstStyle/>
          <a:p>
            <a:pPr algn="ctr">
              <a:spcBef>
                <a:spcPts val="0"/>
              </a:spcBef>
              <a:defRPr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87" name="RED.png" descr="RED.png"/>
          <p:cNvPicPr>
            <a:picLocks noChangeAspect="1"/>
          </p:cNvPicPr>
          <p:nvPr/>
        </p:nvPicPr>
        <p:blipFill>
          <a:blip r:embed="rId3">
            <a:extLst/>
          </a:blip>
          <a:stretch>
            <a:fillRect/>
          </a:stretch>
        </p:blipFill>
        <p:spPr>
          <a:xfrm>
            <a:off x="1431428" y="0"/>
            <a:ext cx="22288501" cy="13716000"/>
          </a:xfrm>
          <a:prstGeom prst="rect">
            <a:avLst/>
          </a:prstGeom>
          <a:ln w="12700">
            <a:miter lim="400000"/>
          </a:ln>
        </p:spPr>
      </p:pic>
      <p:sp>
        <p:nvSpPr>
          <p:cNvPr id="788" name="Group"/>
          <p:cNvSpPr/>
          <p:nvPr/>
        </p:nvSpPr>
        <p:spPr>
          <a:xfrm>
            <a:off x="2167228" y="7793566"/>
            <a:ext cx="20816901" cy="2115014"/>
          </a:xfrm>
          <a:prstGeom prst="rect">
            <a:avLst/>
          </a:prstGeom>
          <a:ln w="63500">
            <a:solidFill>
              <a:srgbClr val="E00122"/>
            </a:solidFill>
            <a:miter lim="400000"/>
          </a:ln>
          <a:effectLst>
            <a:outerShdw sx="100000" sy="100000" kx="0" ky="0" algn="b" rotWithShape="0" blurRad="50800" dist="25400" dir="5400000">
              <a:srgbClr val="000000">
                <a:alpha val="62000"/>
              </a:srgbClr>
            </a:outerShdw>
          </a:effectLst>
        </p:spPr>
        <p:txBody>
          <a:bodyPr lIns="0" tIns="0" rIns="0" bIns="0" anchor="ctr"/>
          <a:lstStyle/>
          <a:p>
            <a:pPr algn="ctr">
              <a:spcBef>
                <a:spcPts val="0"/>
              </a:spcBef>
              <a:defRPr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2" name="Limitations &amp; Model Stability"/>
          <p:cNvSpPr txBox="1"/>
          <p:nvPr/>
        </p:nvSpPr>
        <p:spPr>
          <a:xfrm>
            <a:off x="1299911" y="7240448"/>
            <a:ext cx="18950052" cy="173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1000">
                <a:solidFill>
                  <a:srgbClr val="FFFFFF"/>
                </a:solidFill>
                <a:latin typeface="Raleway-SemiBold"/>
                <a:ea typeface="Raleway-SemiBold"/>
                <a:cs typeface="Raleway-SemiBold"/>
                <a:sym typeface="Raleway-SemiBold"/>
              </a:defRPr>
            </a:lvl1pPr>
          </a:lstStyle>
          <a:p>
            <a:pPr/>
            <a:r>
              <a:t>Limitations &amp; Model Stability</a:t>
            </a:r>
          </a:p>
        </p:txBody>
      </p:sp>
      <p:sp>
        <p:nvSpPr>
          <p:cNvPr id="793" name="Stress-Testing Our Results"/>
          <p:cNvSpPr txBox="1"/>
          <p:nvPr/>
        </p:nvSpPr>
        <p:spPr>
          <a:xfrm>
            <a:off x="1388195" y="9254630"/>
            <a:ext cx="7475221"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Raleway-Regular"/>
                <a:ea typeface="Raleway-Regular"/>
                <a:cs typeface="Raleway-Regular"/>
                <a:sym typeface="Raleway-Regular"/>
              </a:defRPr>
            </a:lvl1pPr>
          </a:lstStyle>
          <a:p>
            <a:pPr/>
            <a:r>
              <a:t>Stress-Testing Our Results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5" name="Setting the Scene"/>
          <p:cNvSpPr txBox="1"/>
          <p:nvPr>
            <p:ph type="body" idx="22"/>
          </p:nvPr>
        </p:nvSpPr>
        <p:spPr>
          <a:xfrm>
            <a:off x="1299911" y="7240448"/>
            <a:ext cx="11857224" cy="1739901"/>
          </a:xfrm>
          <a:prstGeom prst="rect">
            <a:avLst/>
          </a:prstGeom>
          <a:extLst>
            <a:ext uri="{C572A759-6A51-4108-AA02-DFA0A04FC94B}">
              <ma14:wrappingTextBoxFlag xmlns:ma14="http://schemas.microsoft.com/office/mac/drawingml/2011/main" val="1"/>
            </a:ext>
          </a:extLst>
        </p:spPr>
        <p:txBody>
          <a:bodyPr/>
          <a:lstStyle>
            <a:lvl1pPr marL="0" indent="0">
              <a:buSzTx/>
              <a:buNone/>
              <a:defRPr sz="11000">
                <a:solidFill>
                  <a:srgbClr val="F4F6F4"/>
                </a:solidFill>
                <a:latin typeface="Raleway Thin SemiBold"/>
                <a:ea typeface="Raleway Thin SemiBold"/>
                <a:cs typeface="Raleway Thin SemiBold"/>
                <a:sym typeface="Raleway Thin SemiBold"/>
              </a:defRPr>
            </a:lvl1pPr>
          </a:lstStyle>
          <a:p>
            <a:pPr/>
            <a:r>
              <a:t>Setting the Scene</a:t>
            </a:r>
          </a:p>
        </p:txBody>
      </p:sp>
      <p:sp>
        <p:nvSpPr>
          <p:cNvPr id="666" name="Knowns and Uknowns"/>
          <p:cNvSpPr txBox="1"/>
          <p:nvPr/>
        </p:nvSpPr>
        <p:spPr>
          <a:xfrm>
            <a:off x="1388195" y="9254630"/>
            <a:ext cx="636940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4F6F4"/>
                </a:solidFill>
                <a:latin typeface="Raleway-Regular"/>
                <a:ea typeface="Raleway-Regular"/>
                <a:cs typeface="Raleway-Regular"/>
                <a:sym typeface="Raleway-Regular"/>
              </a:defRPr>
            </a:lvl1pPr>
          </a:lstStyle>
          <a:p>
            <a:pPr/>
            <a:r>
              <a:t>Knowns and Uknowns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7" name="Limitations"/>
          <p:cNvSpPr txBox="1"/>
          <p:nvPr>
            <p:ph type="body" idx="21"/>
          </p:nvPr>
        </p:nvSpPr>
        <p:spPr>
          <a:prstGeom prst="rect">
            <a:avLst/>
          </a:prstGeom>
        </p:spPr>
        <p:txBody>
          <a:bodyPr/>
          <a:lstStyle/>
          <a:p>
            <a:pPr/>
            <a:r>
              <a:t>Limitations</a:t>
            </a:r>
          </a:p>
        </p:txBody>
      </p:sp>
      <p:sp>
        <p:nvSpPr>
          <p:cNvPr id="798" name="NHIS is cross-sectional data and we cannot imply directionality. Pain may worsen distress, distress may amplify pain, or both could share causes.…"/>
          <p:cNvSpPr txBox="1"/>
          <p:nvPr>
            <p:ph type="body" idx="22"/>
          </p:nvPr>
        </p:nvSpPr>
        <p:spPr>
          <a:prstGeom prst="rect">
            <a:avLst/>
          </a:prstGeom>
        </p:spPr>
        <p:txBody>
          <a:bodyPr/>
          <a:lstStyle/>
          <a:p>
            <a:pPr marL="889000" indent="-889000">
              <a:buSzPct val="100000"/>
              <a:buAutoNum type="arabicPeriod" startAt="1"/>
              <a:defRPr>
                <a:latin typeface="Raleway-Regular"/>
                <a:ea typeface="Raleway-Regular"/>
                <a:cs typeface="Raleway-Regular"/>
                <a:sym typeface="Raleway-Regular"/>
              </a:defRPr>
            </a:pPr>
            <a:r>
              <a:t>NHIS is cross-sectional data and we cannot imply directionality. Pain may worsen distress, distress may amplify pain, or both could share causes.</a:t>
            </a:r>
          </a:p>
          <a:p>
            <a:pPr marL="889000" indent="-889000">
              <a:buSzPct val="100000"/>
              <a:buAutoNum type="arabicPeriod" startAt="1"/>
              <a:defRPr>
                <a:latin typeface="Raleway-Regular"/>
                <a:ea typeface="Raleway-Regular"/>
                <a:cs typeface="Raleway-Regular"/>
                <a:sym typeface="Raleway-Regular"/>
              </a:defRPr>
            </a:pPr>
            <a:r>
              <a:t>It only captures one additional dimension, limiting phenotyping ability. Additional dimensions like duration of episodes would provide more insight.</a:t>
            </a:r>
          </a:p>
          <a:p>
            <a:pPr marL="889000" indent="-889000">
              <a:buSzPct val="100000"/>
              <a:buAutoNum type="arabicPeriod" startAt="1"/>
              <a:defRPr>
                <a:latin typeface="Raleway-Regular"/>
                <a:ea typeface="Raleway-Regular"/>
                <a:cs typeface="Raleway-Regular"/>
                <a:sym typeface="Raleway-Regular"/>
              </a:defRPr>
            </a:pPr>
            <a:r>
              <a:t>Pain symptoms were self-reported with a 3-month recall window, introducing the potential for bias.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02" name="Image" descr="Image"/>
          <p:cNvPicPr>
            <a:picLocks noChangeAspect="1"/>
          </p:cNvPicPr>
          <p:nvPr/>
        </p:nvPicPr>
        <p:blipFill>
          <a:blip r:embed="rId3">
            <a:extLst/>
          </a:blip>
          <a:srcRect l="0" t="0" r="0" b="2988"/>
          <a:stretch>
            <a:fillRect/>
          </a:stretch>
        </p:blipFill>
        <p:spPr>
          <a:xfrm>
            <a:off x="1415057" y="204985"/>
            <a:ext cx="21553715" cy="13306129"/>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6" name="Clinical Implications"/>
          <p:cNvSpPr txBox="1"/>
          <p:nvPr/>
        </p:nvSpPr>
        <p:spPr>
          <a:xfrm>
            <a:off x="1299911" y="7240448"/>
            <a:ext cx="13381610" cy="173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1000">
                <a:solidFill>
                  <a:srgbClr val="FFFFFF"/>
                </a:solidFill>
                <a:latin typeface="Raleway-SemiBold"/>
                <a:ea typeface="Raleway-SemiBold"/>
                <a:cs typeface="Raleway-SemiBold"/>
                <a:sym typeface="Raleway-SemiBold"/>
              </a:defRPr>
            </a:lvl1pPr>
          </a:lstStyle>
          <a:p>
            <a:pPr/>
            <a:r>
              <a:t>Clinical Implications</a:t>
            </a:r>
          </a:p>
        </p:txBody>
      </p:sp>
      <p:sp>
        <p:nvSpPr>
          <p:cNvPr id="807" name="From Abstract to Exam Room"/>
          <p:cNvSpPr txBox="1"/>
          <p:nvPr/>
        </p:nvSpPr>
        <p:spPr>
          <a:xfrm>
            <a:off x="1388195" y="9254630"/>
            <a:ext cx="8354264"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Raleway-Regular"/>
                <a:ea typeface="Raleway-Regular"/>
                <a:cs typeface="Raleway-Regular"/>
                <a:sym typeface="Raleway-Regular"/>
              </a:defRPr>
            </a:lvl1pPr>
          </a:lstStyle>
          <a:p>
            <a:pPr/>
            <a:r>
              <a:t>From Abstract to Exam Room</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1" name="Clinical Implications"/>
          <p:cNvSpPr txBox="1"/>
          <p:nvPr>
            <p:ph type="body" idx="21"/>
          </p:nvPr>
        </p:nvSpPr>
        <p:spPr>
          <a:prstGeom prst="rect">
            <a:avLst/>
          </a:prstGeom>
        </p:spPr>
        <p:txBody>
          <a:bodyPr/>
          <a:lstStyle>
            <a:lvl1pPr>
              <a:defRPr b="1">
                <a:latin typeface="Raleway-Bold"/>
                <a:ea typeface="Raleway-Bold"/>
                <a:cs typeface="Raleway-Bold"/>
                <a:sym typeface="Raleway-Bold"/>
              </a:defRPr>
            </a:lvl1pPr>
          </a:lstStyle>
          <a:p>
            <a:pPr/>
            <a:r>
              <a:t>Clinical Implications</a:t>
            </a:r>
          </a:p>
        </p:txBody>
      </p:sp>
      <p:sp>
        <p:nvSpPr>
          <p:cNvPr id="812" name="Clinicians need to ask at least one additional question during screening:…"/>
          <p:cNvSpPr txBox="1"/>
          <p:nvPr>
            <p:ph type="body" idx="22"/>
          </p:nvPr>
        </p:nvSpPr>
        <p:spPr>
          <a:xfrm>
            <a:off x="1689100" y="3098800"/>
            <a:ext cx="21005800" cy="9296400"/>
          </a:xfrm>
          <a:prstGeom prst="rect">
            <a:avLst/>
          </a:prstGeom>
        </p:spPr>
        <p:txBody>
          <a:bodyPr anchor="t"/>
          <a:lstStyle/>
          <a:p>
            <a:pPr>
              <a:defRPr>
                <a:latin typeface="Raleway-Regular"/>
                <a:ea typeface="Raleway-Regular"/>
                <a:cs typeface="Raleway-Regular"/>
                <a:sym typeface="Raleway-Regular"/>
              </a:defRPr>
            </a:pPr>
            <a:r>
              <a:t>Clinicians need to ask at least one additional question during screening: </a:t>
            </a:r>
          </a:p>
          <a:p>
            <a:pPr lvl="1">
              <a:defRPr>
                <a:latin typeface="Raleway-Regular"/>
                <a:ea typeface="Raleway-Regular"/>
                <a:cs typeface="Raleway-Regular"/>
                <a:sym typeface="Raleway-Regular"/>
              </a:defRPr>
            </a:pPr>
            <a:r>
              <a:t>“In the past three months, how often did you have pain? Would you say never, some days, most days, or every day?”</a:t>
            </a:r>
          </a:p>
          <a:p>
            <a:pPr>
              <a:defRPr>
                <a:latin typeface="Raleway-Regular"/>
                <a:ea typeface="Raleway-Regular"/>
                <a:cs typeface="Raleway-Regular"/>
                <a:sym typeface="Raleway-Regular"/>
              </a:defRPr>
            </a:pPr>
            <a:r>
              <a:t>Patients with frequent pain, </a:t>
            </a:r>
            <a:r>
              <a:rPr i="1">
                <a:latin typeface="Raleway-Italic"/>
                <a:ea typeface="Raleway-Italic"/>
                <a:cs typeface="Raleway-Italic"/>
                <a:sym typeface="Raleway-Italic"/>
              </a:rPr>
              <a:t>even if they report is as mild</a:t>
            </a:r>
            <a:r>
              <a:t>, need the same clinical attention as those with more severe pain</a:t>
            </a:r>
          </a:p>
          <a:p>
            <a:pPr>
              <a:defRPr>
                <a:latin typeface="Raleway-Regular"/>
                <a:ea typeface="Raleway-Regular"/>
                <a:cs typeface="Raleway-Regular"/>
                <a:sym typeface="Raleway-Regular"/>
              </a:defRPr>
            </a:pPr>
            <a:r>
              <a:t>Age-stratified risk: younger patients with frequent, mild pain and middle-aged patients with frequent, moderate-to-severe pain are the two highest risk categories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16" name="Screenshot 2026-01-25 at 2.47.51 AM.png" descr="Screenshot 2026-01-25 at 2.47.51 AM.png"/>
          <p:cNvPicPr>
            <a:picLocks noChangeAspect="1"/>
          </p:cNvPicPr>
          <p:nvPr/>
        </p:nvPicPr>
        <p:blipFill>
          <a:blip r:embed="rId3">
            <a:extLst/>
          </a:blip>
          <a:stretch>
            <a:fillRect/>
          </a:stretch>
        </p:blipFill>
        <p:spPr>
          <a:xfrm>
            <a:off x="3461700" y="489346"/>
            <a:ext cx="17460600" cy="12973349"/>
          </a:xfrm>
          <a:prstGeom prst="rect">
            <a:avLst/>
          </a:prstGeom>
          <a:ln w="12700">
            <a:miter lim="400000"/>
          </a:ln>
        </p:spPr>
      </p:pic>
      <p:sp>
        <p:nvSpPr>
          <p:cNvPr id="817" name="Group"/>
          <p:cNvSpPr/>
          <p:nvPr/>
        </p:nvSpPr>
        <p:spPr>
          <a:xfrm>
            <a:off x="3740083" y="2886042"/>
            <a:ext cx="8464188" cy="10397167"/>
          </a:xfrm>
          <a:prstGeom prst="rect">
            <a:avLst/>
          </a:prstGeom>
          <a:ln w="76200">
            <a:solidFill>
              <a:srgbClr val="E00122"/>
            </a:solidFill>
            <a:miter lim="400000"/>
          </a:ln>
          <a:effectLst>
            <a:outerShdw sx="100000" sy="100000" kx="0" ky="0" algn="b" rotWithShape="0" blurRad="63500" dist="50800" dir="5400000">
              <a:srgbClr val="000000">
                <a:alpha val="50000"/>
              </a:srgbClr>
            </a:outerShdw>
          </a:effectLst>
        </p:spPr>
        <p:txBody>
          <a:bodyPr lIns="0" tIns="0" rIns="0" bIns="0" anchor="ctr"/>
          <a:lstStyle/>
          <a:p>
            <a:pPr algn="ctr">
              <a:spcBef>
                <a:spcPts val="0"/>
              </a:spcBef>
              <a:defRPr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21" name="Screenshot 2026-01-25 at 2.47.51 AM.png" descr="Screenshot 2026-01-25 at 2.47.51 AM.png"/>
          <p:cNvPicPr>
            <a:picLocks noChangeAspect="1"/>
          </p:cNvPicPr>
          <p:nvPr/>
        </p:nvPicPr>
        <p:blipFill>
          <a:blip r:embed="rId3">
            <a:extLst/>
          </a:blip>
          <a:stretch>
            <a:fillRect/>
          </a:stretch>
        </p:blipFill>
        <p:spPr>
          <a:xfrm>
            <a:off x="3461700" y="489346"/>
            <a:ext cx="17460600" cy="12973349"/>
          </a:xfrm>
          <a:prstGeom prst="rect">
            <a:avLst/>
          </a:prstGeom>
          <a:ln w="12700">
            <a:miter lim="400000"/>
          </a:ln>
        </p:spPr>
      </p:pic>
      <p:sp>
        <p:nvSpPr>
          <p:cNvPr id="822" name="Group"/>
          <p:cNvSpPr/>
          <p:nvPr/>
        </p:nvSpPr>
        <p:spPr>
          <a:xfrm>
            <a:off x="12313277" y="2987642"/>
            <a:ext cx="8352676" cy="10397167"/>
          </a:xfrm>
          <a:prstGeom prst="rect">
            <a:avLst/>
          </a:prstGeom>
          <a:ln w="76200">
            <a:solidFill>
              <a:srgbClr val="E00122"/>
            </a:solidFill>
            <a:miter lim="400000"/>
          </a:ln>
          <a:effectLst>
            <a:outerShdw sx="100000" sy="100000" kx="0" ky="0" algn="b" rotWithShape="0" blurRad="63500" dist="50800" dir="5400000">
              <a:srgbClr val="000000">
                <a:alpha val="50000"/>
              </a:srgbClr>
            </a:outerShdw>
          </a:effectLst>
        </p:spPr>
        <p:txBody>
          <a:bodyPr lIns="0" tIns="0" rIns="0" bIns="0" anchor="ctr"/>
          <a:lstStyle/>
          <a:p>
            <a:pPr algn="ctr">
              <a:spcBef>
                <a:spcPts val="0"/>
              </a:spcBef>
              <a:defRPr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26" name="Full.png" descr="Full.png"/>
          <p:cNvPicPr>
            <a:picLocks noChangeAspect="1"/>
          </p:cNvPicPr>
          <p:nvPr/>
        </p:nvPicPr>
        <p:blipFill>
          <a:blip r:embed="rId3">
            <a:extLst/>
          </a:blip>
          <a:stretch>
            <a:fillRect/>
          </a:stretch>
        </p:blipFill>
        <p:spPr>
          <a:xfrm>
            <a:off x="4141304" y="0"/>
            <a:ext cx="16101392" cy="13716000"/>
          </a:xfrm>
          <a:prstGeom prst="rect">
            <a:avLst/>
          </a:prstGeom>
          <a:ln w="12700">
            <a:miter lim="400000"/>
          </a:ln>
        </p:spPr>
      </p:pic>
      <p:pic>
        <p:nvPicPr>
          <p:cNvPr id="827" name="Full.png" descr="Full.png"/>
          <p:cNvPicPr>
            <a:picLocks noChangeAspect="1"/>
          </p:cNvPicPr>
          <p:nvPr/>
        </p:nvPicPr>
        <p:blipFill>
          <a:blip r:embed="rId3">
            <a:extLst/>
          </a:blip>
          <a:srcRect l="16736" t="0" r="17433" b="40625"/>
          <a:stretch>
            <a:fillRect/>
          </a:stretch>
        </p:blipFill>
        <p:spPr>
          <a:xfrm>
            <a:off x="5440362" y="-25400"/>
            <a:ext cx="13503385" cy="10374769"/>
          </a:xfrm>
          <a:prstGeom prst="rect">
            <a:avLst/>
          </a:prstGeom>
          <a:ln w="12700">
            <a:miter lim="400000"/>
          </a:ln>
          <a:effectLst>
            <a:outerShdw sx="100000" sy="100000" kx="0" ky="0" algn="b" rotWithShape="0" blurRad="190500" dist="88900" dir="5400000">
              <a:srgbClr val="000000"/>
            </a:outerShdw>
          </a:effectLst>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31" name="Full.png" descr="Full.png"/>
          <p:cNvPicPr>
            <a:picLocks noChangeAspect="1"/>
          </p:cNvPicPr>
          <p:nvPr/>
        </p:nvPicPr>
        <p:blipFill>
          <a:blip r:embed="rId3">
            <a:extLst/>
          </a:blip>
          <a:stretch>
            <a:fillRect/>
          </a:stretch>
        </p:blipFill>
        <p:spPr>
          <a:xfrm>
            <a:off x="4141304" y="0"/>
            <a:ext cx="16101392" cy="13716000"/>
          </a:xfrm>
          <a:prstGeom prst="rect">
            <a:avLst/>
          </a:prstGeom>
          <a:ln w="12700">
            <a:miter lim="400000"/>
          </a:ln>
        </p:spPr>
      </p:pic>
      <p:pic>
        <p:nvPicPr>
          <p:cNvPr id="832" name="Full.png" descr="Full.png"/>
          <p:cNvPicPr>
            <a:picLocks noChangeAspect="1"/>
          </p:cNvPicPr>
          <p:nvPr/>
        </p:nvPicPr>
        <p:blipFill>
          <a:blip r:embed="rId3">
            <a:extLst/>
          </a:blip>
          <a:srcRect l="16736" t="59693" r="17433" b="0"/>
          <a:stretch>
            <a:fillRect/>
          </a:stretch>
        </p:blipFill>
        <p:spPr>
          <a:xfrm>
            <a:off x="5440362" y="6595170"/>
            <a:ext cx="13503385" cy="7042938"/>
          </a:xfrm>
          <a:prstGeom prst="rect">
            <a:avLst/>
          </a:prstGeom>
          <a:ln w="12700">
            <a:miter lim="400000"/>
          </a:ln>
          <a:effectLst>
            <a:outerShdw sx="100000" sy="100000" kx="0" ky="0" algn="b" rotWithShape="0" blurRad="190500" dist="88900" dir="5400000">
              <a:srgbClr val="000000"/>
            </a:outerShdw>
          </a:effectLst>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6" name="alecpainter@gmail.com"/>
          <p:cNvSpPr txBox="1"/>
          <p:nvPr>
            <p:ph type="body" idx="21"/>
          </p:nvPr>
        </p:nvSpPr>
        <p:spPr>
          <a:xfrm>
            <a:off x="1475779" y="10633019"/>
            <a:ext cx="6254396" cy="749301"/>
          </a:xfrm>
          <a:prstGeom prst="rect">
            <a:avLst/>
          </a:prstGeom>
          <a:extLst>
            <a:ext uri="{C572A759-6A51-4108-AA02-DFA0A04FC94B}">
              <ma14:wrappingTextBoxFlag xmlns:ma14="http://schemas.microsoft.com/office/mac/drawingml/2011/main" val="1"/>
            </a:ext>
          </a:extLst>
        </p:spPr>
        <p:txBody>
          <a:bodyPr/>
          <a:lstStyle>
            <a:lvl1pPr marL="0" indent="0">
              <a:buSzTx/>
              <a:buNone/>
              <a:defRPr sz="4400">
                <a:solidFill>
                  <a:srgbClr val="FFFFFF"/>
                </a:solidFill>
                <a:latin typeface="Raleway-Medium"/>
                <a:ea typeface="Raleway-Medium"/>
                <a:cs typeface="Raleway-Medium"/>
                <a:sym typeface="Raleway-Medium"/>
              </a:defRPr>
            </a:lvl1pPr>
          </a:lstStyle>
          <a:p>
            <a:pPr/>
            <a:r>
              <a:t>alecpainter@gmail.com</a:t>
            </a:r>
          </a:p>
        </p:txBody>
      </p:sp>
      <p:sp>
        <p:nvSpPr>
          <p:cNvPr id="837" name="Thank you."/>
          <p:cNvSpPr txBox="1"/>
          <p:nvPr>
            <p:ph type="body" idx="22"/>
          </p:nvPr>
        </p:nvSpPr>
        <p:spPr>
          <a:xfrm>
            <a:off x="1299911" y="7240448"/>
            <a:ext cx="7313042" cy="1739901"/>
          </a:xfrm>
          <a:prstGeom prst="rect">
            <a:avLst/>
          </a:prstGeom>
          <a:extLst>
            <a:ext uri="{C572A759-6A51-4108-AA02-DFA0A04FC94B}">
              <ma14:wrappingTextBoxFlag xmlns:ma14="http://schemas.microsoft.com/office/mac/drawingml/2011/main" val="1"/>
            </a:ext>
          </a:extLst>
        </p:spPr>
        <p:txBody>
          <a:bodyPr/>
          <a:lstStyle>
            <a:lvl1pPr marL="0" indent="0">
              <a:buSzTx/>
              <a:buNone/>
              <a:defRPr b="1" sz="11000">
                <a:solidFill>
                  <a:srgbClr val="FFFFFF"/>
                </a:solidFill>
                <a:latin typeface="Raleway-Bold"/>
                <a:ea typeface="Raleway-Bold"/>
                <a:cs typeface="Raleway-Bold"/>
                <a:sym typeface="Raleway-Bold"/>
              </a:defRPr>
            </a:lvl1pPr>
          </a:lstStyle>
          <a:p>
            <a:pPr/>
            <a:r>
              <a:t>Thank you.</a:t>
            </a:r>
          </a:p>
        </p:txBody>
      </p:sp>
      <p:sp>
        <p:nvSpPr>
          <p:cNvPr id="838" name="alecpainter.me/pain_screener"/>
          <p:cNvSpPr txBox="1"/>
          <p:nvPr/>
        </p:nvSpPr>
        <p:spPr>
          <a:xfrm>
            <a:off x="1501737" y="11711845"/>
            <a:ext cx="7998969"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a:solidFill>
                  <a:srgbClr val="FFFFFF"/>
                </a:solidFill>
                <a:latin typeface="Raleway-Medium"/>
                <a:ea typeface="Raleway-Medium"/>
                <a:cs typeface="Raleway-Medium"/>
                <a:sym typeface="Raleway-Medium"/>
              </a:defRPr>
            </a:lvl1pPr>
          </a:lstStyle>
          <a:p>
            <a:pPr/>
            <a:r>
              <a:t>alecpainter.me/pain_screener</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2" name="Appendix"/>
          <p:cNvSpPr txBox="1"/>
          <p:nvPr>
            <p:ph type="body" idx="22"/>
          </p:nvPr>
        </p:nvSpPr>
        <p:spPr>
          <a:xfrm>
            <a:off x="1299911" y="7221398"/>
            <a:ext cx="6156326" cy="1778001"/>
          </a:xfrm>
          <a:prstGeom prst="rect">
            <a:avLst/>
          </a:prstGeom>
          <a:extLst>
            <a:ext uri="{C572A759-6A51-4108-AA02-DFA0A04FC94B}">
              <ma14:wrappingTextBoxFlag xmlns:ma14="http://schemas.microsoft.com/office/mac/drawingml/2011/main" val="1"/>
            </a:ext>
          </a:extLst>
        </p:spPr>
        <p:txBody>
          <a:bodyPr/>
          <a:lstStyle>
            <a:lvl1pPr marL="0" indent="0">
              <a:buSzTx/>
              <a:buNone/>
              <a:defRPr sz="11000">
                <a:solidFill>
                  <a:srgbClr val="333333"/>
                </a:solidFill>
                <a:latin typeface="Lato Bold"/>
                <a:ea typeface="Lato Bold"/>
                <a:cs typeface="Lato Bold"/>
                <a:sym typeface="Lato Bold"/>
              </a:defRPr>
            </a:lvl1pPr>
          </a:lstStyle>
          <a:p>
            <a:pPr/>
            <a:r>
              <a:t>Appendix</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0" name="The Established Picture"/>
          <p:cNvSpPr txBox="1"/>
          <p:nvPr>
            <p:ph type="body" idx="21"/>
          </p:nvPr>
        </p:nvSpPr>
        <p:spPr>
          <a:xfrm>
            <a:off x="1689100" y="-330200"/>
            <a:ext cx="21005800" cy="2286000"/>
          </a:xfrm>
          <a:prstGeom prst="rect">
            <a:avLst/>
          </a:prstGeom>
        </p:spPr>
        <p:txBody>
          <a:bodyPr/>
          <a:lstStyle>
            <a:lvl1pPr>
              <a:defRPr sz="7900">
                <a:latin typeface="Raleway Thin SemiBold"/>
                <a:ea typeface="Raleway Thin SemiBold"/>
                <a:cs typeface="Raleway Thin SemiBold"/>
                <a:sym typeface="Raleway Thin SemiBold"/>
              </a:defRPr>
            </a:lvl1pPr>
          </a:lstStyle>
          <a:p>
            <a:pPr/>
            <a:r>
              <a:t>The Established Picture</a:t>
            </a:r>
          </a:p>
        </p:txBody>
      </p:sp>
      <p:sp>
        <p:nvSpPr>
          <p:cNvPr id="671" name="Chronic pain affects over 50M Americans…"/>
          <p:cNvSpPr txBox="1"/>
          <p:nvPr>
            <p:ph type="body" idx="22"/>
          </p:nvPr>
        </p:nvSpPr>
        <p:spPr>
          <a:xfrm>
            <a:off x="747129" y="2502661"/>
            <a:ext cx="12767172" cy="9296401"/>
          </a:xfrm>
          <a:prstGeom prst="rect">
            <a:avLst/>
          </a:prstGeom>
        </p:spPr>
        <p:txBody>
          <a:bodyPr/>
          <a:lstStyle/>
          <a:p>
            <a:pPr>
              <a:defRPr sz="5100">
                <a:latin typeface="Raleway-Light"/>
                <a:ea typeface="Raleway-Light"/>
                <a:cs typeface="Raleway-Light"/>
                <a:sym typeface="Raleway-Light"/>
              </a:defRPr>
            </a:pPr>
            <a:r>
              <a:t>Chronic pain affects over </a:t>
            </a:r>
            <a:r>
              <a:rPr>
                <a:latin typeface="Raleway Thin Medium"/>
                <a:ea typeface="Raleway Thin Medium"/>
                <a:cs typeface="Raleway Thin Medium"/>
                <a:sym typeface="Raleway Thin Medium"/>
              </a:rPr>
              <a:t>50M Americans</a:t>
            </a:r>
            <a:endParaRPr>
              <a:latin typeface="Raleway Thin Medium"/>
              <a:ea typeface="Raleway Thin Medium"/>
              <a:cs typeface="Raleway Thin Medium"/>
              <a:sym typeface="Raleway Thin Medium"/>
            </a:endParaRPr>
          </a:p>
          <a:p>
            <a:pPr>
              <a:defRPr sz="5100">
                <a:latin typeface="Raleway-Light"/>
                <a:ea typeface="Raleway-Light"/>
                <a:cs typeface="Raleway-Light"/>
                <a:sym typeface="Raleway-Light"/>
              </a:defRPr>
            </a:pPr>
            <a:r>
              <a:t>Is the </a:t>
            </a:r>
            <a:r>
              <a:rPr>
                <a:latin typeface="Raleway-Medium"/>
                <a:ea typeface="Raleway-Medium"/>
                <a:cs typeface="Raleway-Medium"/>
                <a:sym typeface="Raleway-Medium"/>
              </a:rPr>
              <a:t>leading cause</a:t>
            </a:r>
            <a:r>
              <a:t> of disability </a:t>
            </a:r>
            <a:r>
              <a:rPr>
                <a:latin typeface="Raleway Thin Light"/>
                <a:ea typeface="Raleway Thin Light"/>
                <a:cs typeface="Raleway Thin Light"/>
                <a:sym typeface="Raleway Thin Light"/>
              </a:rPr>
              <a:t>globally</a:t>
            </a:r>
          </a:p>
          <a:p>
            <a:pPr>
              <a:defRPr sz="5100">
                <a:latin typeface="Raleway-Light"/>
                <a:ea typeface="Raleway-Light"/>
                <a:cs typeface="Raleway-Light"/>
                <a:sym typeface="Raleway-Light"/>
              </a:defRPr>
            </a:pPr>
            <a:r>
              <a:t>Has </a:t>
            </a:r>
            <a:r>
              <a:rPr>
                <a:latin typeface="Raleway-Medium"/>
                <a:ea typeface="Raleway-Medium"/>
                <a:cs typeface="Raleway-Medium"/>
                <a:sym typeface="Raleway-Medium"/>
              </a:rPr>
              <a:t>significant comorbidity</a:t>
            </a:r>
            <a:r>
              <a:t> with negative psychological outcomes</a:t>
            </a:r>
          </a:p>
          <a:p>
            <a:pPr>
              <a:defRPr sz="5100">
                <a:latin typeface="Raleway-Light"/>
                <a:ea typeface="Raleway-Light"/>
                <a:cs typeface="Raleway-Light"/>
                <a:sym typeface="Raleway-Light"/>
              </a:defRPr>
            </a:pPr>
            <a:r>
              <a:t>Dominant assessment </a:t>
            </a:r>
            <a:r>
              <a:rPr>
                <a:latin typeface="Raleway-Medium"/>
                <a:ea typeface="Raleway-Medium"/>
                <a:cs typeface="Raleway-Medium"/>
                <a:sym typeface="Raleway-Medium"/>
              </a:rPr>
              <a:t>paradigm prioritizes intensity</a:t>
            </a:r>
            <a:r>
              <a:t>, or “how bad it hurts”</a:t>
            </a:r>
          </a:p>
        </p:txBody>
      </p:sp>
      <p:grpSp>
        <p:nvGrpSpPr>
          <p:cNvPr id="674" name="Group"/>
          <p:cNvGrpSpPr/>
          <p:nvPr/>
        </p:nvGrpSpPr>
        <p:grpSpPr>
          <a:xfrm>
            <a:off x="13991563" y="2049859"/>
            <a:ext cx="10202004" cy="10202004"/>
            <a:chOff x="0" y="0"/>
            <a:chExt cx="10202003" cy="10202003"/>
          </a:xfrm>
        </p:grpSpPr>
        <p:pic>
          <p:nvPicPr>
            <p:cNvPr id="672" name="Pain Scale.png" descr="Pain Scale.png"/>
            <p:cNvPicPr>
              <a:picLocks noChangeAspect="1"/>
            </p:cNvPicPr>
            <p:nvPr/>
          </p:nvPicPr>
          <p:blipFill>
            <a:blip r:embed="rId3">
              <a:extLst/>
            </a:blip>
            <a:stretch>
              <a:fillRect/>
            </a:stretch>
          </p:blipFill>
          <p:spPr>
            <a:xfrm>
              <a:off x="0" y="0"/>
              <a:ext cx="10202004" cy="10202004"/>
            </a:xfrm>
            <a:prstGeom prst="rect">
              <a:avLst/>
            </a:prstGeom>
            <a:ln w="12700" cap="flat">
              <a:noFill/>
              <a:miter lim="400000"/>
            </a:ln>
            <a:effectLst/>
          </p:spPr>
        </p:pic>
        <p:pic>
          <p:nvPicPr>
            <p:cNvPr id="673" name="Pain Faces.png" descr="Pain Faces.png"/>
            <p:cNvPicPr>
              <a:picLocks noChangeAspect="1"/>
            </p:cNvPicPr>
            <p:nvPr/>
          </p:nvPicPr>
          <p:blipFill>
            <a:blip r:embed="rId4">
              <a:extLst/>
            </a:blip>
            <a:stretch>
              <a:fillRect/>
            </a:stretch>
          </p:blipFill>
          <p:spPr>
            <a:xfrm>
              <a:off x="7487018" y="565764"/>
              <a:ext cx="1310984" cy="7174650"/>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44" name="Image" descr="Image"/>
          <p:cNvPicPr>
            <a:picLocks noChangeAspect="1"/>
          </p:cNvPicPr>
          <p:nvPr/>
        </p:nvPicPr>
        <p:blipFill>
          <a:blip r:embed="rId3">
            <a:extLst/>
          </a:blip>
          <a:stretch>
            <a:fillRect/>
          </a:stretch>
        </p:blipFill>
        <p:spPr>
          <a:xfrm>
            <a:off x="1361114" y="422027"/>
            <a:ext cx="21661772" cy="12871946"/>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48" name="treatment_stratification_slide_preview.png" descr="treatment_stratification_slide_preview.png"/>
          <p:cNvPicPr>
            <a:picLocks noChangeAspect="1"/>
          </p:cNvPicPr>
          <p:nvPr/>
        </p:nvPicPr>
        <p:blipFill>
          <a:blip r:embed="rId3">
            <a:extLst/>
          </a:blip>
          <a:stretch>
            <a:fillRect/>
          </a:stretch>
        </p:blipFill>
        <p:spPr>
          <a:xfrm>
            <a:off x="-1" y="762000"/>
            <a:ext cx="24384001" cy="12192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8" name="The intensity dimension is well understood, but the other dimensions of chronic pain are not…"/>
          <p:cNvSpPr txBox="1"/>
          <p:nvPr>
            <p:ph type="body" idx="22"/>
          </p:nvPr>
        </p:nvSpPr>
        <p:spPr>
          <a:xfrm>
            <a:off x="10602329" y="2513674"/>
            <a:ext cx="13027026" cy="9296401"/>
          </a:xfrm>
          <a:prstGeom prst="rect">
            <a:avLst/>
          </a:prstGeom>
        </p:spPr>
        <p:txBody>
          <a:bodyPr/>
          <a:lstStyle/>
          <a:p>
            <a:pPr>
              <a:defRPr>
                <a:solidFill>
                  <a:srgbClr val="F4F6F4"/>
                </a:solidFill>
                <a:latin typeface="Raleway-Regular"/>
                <a:ea typeface="Raleway-Regular"/>
                <a:cs typeface="Raleway-Regular"/>
                <a:sym typeface="Raleway-Regular"/>
              </a:defRPr>
            </a:pPr>
            <a:r>
              <a:t>The intensity dimension is well understood, but the other dimensions of chronic pain are not</a:t>
            </a:r>
          </a:p>
          <a:p>
            <a:pPr>
              <a:defRPr>
                <a:solidFill>
                  <a:srgbClr val="F4F6F4"/>
                </a:solidFill>
                <a:latin typeface="Raleway-Regular"/>
                <a:ea typeface="Raleway-Regular"/>
                <a:cs typeface="Raleway-Regular"/>
                <a:sym typeface="Raleway-Regular"/>
              </a:defRPr>
            </a:pPr>
            <a:r>
              <a:t>Pain prevalence changes dramatically over the lifespan, but age effects on outcomes are not clear</a:t>
            </a:r>
          </a:p>
          <a:p>
            <a:pPr>
              <a:defRPr u="sng">
                <a:solidFill>
                  <a:srgbClr val="F4F6F4"/>
                </a:solidFill>
                <a:latin typeface="Raleway-Regular"/>
                <a:ea typeface="Raleway-Regular"/>
                <a:cs typeface="Raleway-Regular"/>
                <a:sym typeface="Raleway-Regular"/>
              </a:defRPr>
            </a:pPr>
            <a:r>
              <a:rPr i="1">
                <a:latin typeface="Raleway-Italic"/>
                <a:ea typeface="Raleway-Italic"/>
                <a:cs typeface="Raleway-Italic"/>
                <a:sym typeface="Raleway-Italic"/>
              </a:rPr>
              <a:t>Critically:</a:t>
            </a:r>
            <a:r>
              <a:rPr u="none"/>
              <a:t> Who can we identify that is at elevated risk for distress that might be missed in an intensity-focused world?</a:t>
            </a:r>
          </a:p>
        </p:txBody>
      </p:sp>
      <p:sp>
        <p:nvSpPr>
          <p:cNvPr id="679" name="Gaps in Our Knowledge"/>
          <p:cNvSpPr txBox="1"/>
          <p:nvPr/>
        </p:nvSpPr>
        <p:spPr>
          <a:xfrm>
            <a:off x="1689100" y="-3302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spcBef>
                <a:spcPts val="0"/>
              </a:spcBef>
              <a:defRPr sz="7900">
                <a:solidFill>
                  <a:srgbClr val="F4F6F4"/>
                </a:solidFill>
                <a:latin typeface="Raleway Thin SemiBold"/>
                <a:ea typeface="Raleway Thin SemiBold"/>
                <a:cs typeface="Raleway Thin SemiBold"/>
                <a:sym typeface="Raleway Thin SemiBold"/>
              </a:defRPr>
            </a:lvl1pPr>
          </a:lstStyle>
          <a:p>
            <a:pPr/>
            <a:r>
              <a:t>Gaps in Our Knowledge </a:t>
            </a:r>
          </a:p>
        </p:txBody>
      </p:sp>
      <p:pic>
        <p:nvPicPr>
          <p:cNvPr id="680" name="Gap.png" descr="Gap.png"/>
          <p:cNvPicPr>
            <a:picLocks noChangeAspect="1"/>
          </p:cNvPicPr>
          <p:nvPr/>
        </p:nvPicPr>
        <p:blipFill>
          <a:blip r:embed="rId3">
            <a:extLst/>
          </a:blip>
          <a:stretch>
            <a:fillRect/>
          </a:stretch>
        </p:blipFill>
        <p:spPr>
          <a:xfrm>
            <a:off x="381892" y="2513674"/>
            <a:ext cx="9201747" cy="920174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4" name="Our Approach"/>
          <p:cNvSpPr txBox="1"/>
          <p:nvPr/>
        </p:nvSpPr>
        <p:spPr>
          <a:xfrm>
            <a:off x="1299911" y="7240448"/>
            <a:ext cx="9260460" cy="173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1000">
                <a:solidFill>
                  <a:srgbClr val="FFFFFF"/>
                </a:solidFill>
                <a:latin typeface="Raleway-SemiBold"/>
                <a:ea typeface="Raleway-SemiBold"/>
                <a:cs typeface="Raleway-SemiBold"/>
                <a:sym typeface="Raleway-SemiBold"/>
              </a:defRPr>
            </a:lvl1pPr>
          </a:lstStyle>
          <a:p>
            <a:pPr/>
            <a:r>
              <a:t>Our Approach</a:t>
            </a:r>
          </a:p>
        </p:txBody>
      </p:sp>
      <p:sp>
        <p:nvSpPr>
          <p:cNvPr id="685" name="Moving Beyond the 1-10 Scale"/>
          <p:cNvSpPr txBox="1"/>
          <p:nvPr/>
        </p:nvSpPr>
        <p:spPr>
          <a:xfrm>
            <a:off x="1388195" y="9254630"/>
            <a:ext cx="8598104"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Raleway-Regular"/>
                <a:ea typeface="Raleway-Regular"/>
                <a:cs typeface="Raleway-Regular"/>
                <a:sym typeface="Raleway-Regular"/>
              </a:defRPr>
            </a:lvl1pPr>
          </a:lstStyle>
          <a:p>
            <a:pPr/>
            <a:r>
              <a:t>Moving Beyond the 1-10 Scale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9" name="Methods"/>
          <p:cNvSpPr txBox="1"/>
          <p:nvPr>
            <p:ph type="body" idx="21"/>
          </p:nvPr>
        </p:nvSpPr>
        <p:spPr>
          <a:xfrm>
            <a:off x="1689100" y="-355600"/>
            <a:ext cx="21005800" cy="2286000"/>
          </a:xfrm>
          <a:prstGeom prst="rect">
            <a:avLst/>
          </a:prstGeom>
        </p:spPr>
        <p:txBody>
          <a:bodyPr/>
          <a:lstStyle>
            <a:lvl1pPr>
              <a:defRPr b="1" sz="9000">
                <a:latin typeface="Raleway-Bold"/>
                <a:ea typeface="Raleway-Bold"/>
                <a:cs typeface="Raleway-Bold"/>
                <a:sym typeface="Raleway-Bold"/>
              </a:defRPr>
            </a:lvl1pPr>
          </a:lstStyle>
          <a:p>
            <a:pPr/>
            <a:r>
              <a:t>Methods</a:t>
            </a:r>
          </a:p>
        </p:txBody>
      </p:sp>
      <p:grpSp>
        <p:nvGrpSpPr>
          <p:cNvPr id="692" name="Group"/>
          <p:cNvGrpSpPr/>
          <p:nvPr/>
        </p:nvGrpSpPr>
        <p:grpSpPr>
          <a:xfrm>
            <a:off x="2436856" y="2100609"/>
            <a:ext cx="19510264" cy="10339934"/>
            <a:chOff x="0" y="0"/>
            <a:chExt cx="19510263" cy="10339932"/>
          </a:xfrm>
        </p:grpSpPr>
        <p:pic>
          <p:nvPicPr>
            <p:cNvPr id="690" name="Step 1.png" descr="Step 1.png"/>
            <p:cNvPicPr>
              <a:picLocks noChangeAspect="1"/>
            </p:cNvPicPr>
            <p:nvPr/>
          </p:nvPicPr>
          <p:blipFill>
            <a:blip r:embed="rId3">
              <a:extLst/>
            </a:blip>
            <a:srcRect l="0" t="0" r="0" b="77290"/>
            <a:stretch>
              <a:fillRect/>
            </a:stretch>
          </p:blipFill>
          <p:spPr>
            <a:xfrm>
              <a:off x="4076699" y="0"/>
              <a:ext cx="11357024" cy="2479874"/>
            </a:xfrm>
            <a:prstGeom prst="rect">
              <a:avLst/>
            </a:prstGeom>
            <a:ln w="12700" cap="flat">
              <a:noFill/>
              <a:miter lim="400000"/>
            </a:ln>
            <a:effectLst/>
          </p:spPr>
        </p:pic>
        <p:pic>
          <p:nvPicPr>
            <p:cNvPr id="691" name="NHIS Blurb.png" descr="NHIS Blurb.png"/>
            <p:cNvPicPr>
              <a:picLocks noChangeAspect="1"/>
            </p:cNvPicPr>
            <p:nvPr/>
          </p:nvPicPr>
          <p:blipFill>
            <a:blip r:embed="rId4">
              <a:extLst/>
            </a:blip>
            <a:srcRect l="3087" t="8162" r="3087" b="6440"/>
            <a:stretch>
              <a:fillRect/>
            </a:stretch>
          </p:blipFill>
          <p:spPr>
            <a:xfrm>
              <a:off x="0" y="2623095"/>
              <a:ext cx="19510264" cy="7716838"/>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6" name="Methods"/>
          <p:cNvSpPr txBox="1"/>
          <p:nvPr>
            <p:ph type="body" idx="21"/>
          </p:nvPr>
        </p:nvSpPr>
        <p:spPr>
          <a:xfrm>
            <a:off x="1689100" y="-355600"/>
            <a:ext cx="21005800" cy="2286000"/>
          </a:xfrm>
          <a:prstGeom prst="rect">
            <a:avLst/>
          </a:prstGeom>
        </p:spPr>
        <p:txBody>
          <a:bodyPr/>
          <a:lstStyle>
            <a:lvl1pPr>
              <a:defRPr b="1" sz="9000">
                <a:latin typeface="Raleway-Bold"/>
                <a:ea typeface="Raleway-Bold"/>
                <a:cs typeface="Raleway-Bold"/>
                <a:sym typeface="Raleway-Bold"/>
              </a:defRPr>
            </a:lvl1pPr>
          </a:lstStyle>
          <a:p>
            <a:pPr/>
            <a:r>
              <a:t>Methods</a:t>
            </a:r>
          </a:p>
        </p:txBody>
      </p:sp>
      <p:grpSp>
        <p:nvGrpSpPr>
          <p:cNvPr id="699" name="Group"/>
          <p:cNvGrpSpPr/>
          <p:nvPr/>
        </p:nvGrpSpPr>
        <p:grpSpPr>
          <a:xfrm>
            <a:off x="421014" y="2861730"/>
            <a:ext cx="23694372" cy="7992540"/>
            <a:chOff x="0" y="0"/>
            <a:chExt cx="23694370" cy="7992539"/>
          </a:xfrm>
        </p:grpSpPr>
        <p:pic>
          <p:nvPicPr>
            <p:cNvPr id="697" name="Step 2.png" descr="Step 2.png"/>
            <p:cNvPicPr>
              <a:picLocks noChangeAspect="1"/>
            </p:cNvPicPr>
            <p:nvPr/>
          </p:nvPicPr>
          <p:blipFill>
            <a:blip r:embed="rId3">
              <a:extLst/>
            </a:blip>
            <a:srcRect l="0" t="4613" r="0" b="61826"/>
            <a:stretch>
              <a:fillRect/>
            </a:stretch>
          </p:blipFill>
          <p:spPr>
            <a:xfrm>
              <a:off x="0" y="2520291"/>
              <a:ext cx="9147991" cy="2951969"/>
            </a:xfrm>
            <a:prstGeom prst="rect">
              <a:avLst/>
            </a:prstGeom>
            <a:ln w="12700" cap="flat">
              <a:noFill/>
              <a:miter lim="400000"/>
            </a:ln>
            <a:effectLst/>
          </p:spPr>
        </p:pic>
        <p:pic>
          <p:nvPicPr>
            <p:cNvPr id="698" name="Updated 1B.png" descr="Updated 1B.png"/>
            <p:cNvPicPr>
              <a:picLocks noChangeAspect="1"/>
            </p:cNvPicPr>
            <p:nvPr/>
          </p:nvPicPr>
          <p:blipFill>
            <a:blip r:embed="rId4">
              <a:extLst/>
            </a:blip>
            <a:srcRect l="1206" t="4211" r="1206" b="4211"/>
            <a:stretch>
              <a:fillRect/>
            </a:stretch>
          </p:blipFill>
          <p:spPr>
            <a:xfrm>
              <a:off x="9814917" y="0"/>
              <a:ext cx="13879454" cy="7992540"/>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3" name="Methods"/>
          <p:cNvSpPr txBox="1"/>
          <p:nvPr>
            <p:ph type="body" idx="21"/>
          </p:nvPr>
        </p:nvSpPr>
        <p:spPr>
          <a:xfrm>
            <a:off x="1689100" y="-355600"/>
            <a:ext cx="21005800" cy="2286000"/>
          </a:xfrm>
          <a:prstGeom prst="rect">
            <a:avLst/>
          </a:prstGeom>
        </p:spPr>
        <p:txBody>
          <a:bodyPr/>
          <a:lstStyle>
            <a:lvl1pPr>
              <a:defRPr b="1" sz="9000">
                <a:latin typeface="Raleway-Bold"/>
                <a:ea typeface="Raleway-Bold"/>
                <a:cs typeface="Raleway-Bold"/>
                <a:sym typeface="Raleway-Bold"/>
              </a:defRPr>
            </a:lvl1pPr>
          </a:lstStyle>
          <a:p>
            <a:pPr/>
            <a:r>
              <a:t>Methods</a:t>
            </a:r>
          </a:p>
        </p:txBody>
      </p:sp>
      <p:pic>
        <p:nvPicPr>
          <p:cNvPr id="704" name="Step 3.png" descr="Step 3.png"/>
          <p:cNvPicPr>
            <a:picLocks noChangeAspect="1"/>
          </p:cNvPicPr>
          <p:nvPr/>
        </p:nvPicPr>
        <p:blipFill>
          <a:blip r:embed="rId3">
            <a:extLst/>
          </a:blip>
          <a:srcRect l="0" t="4243" r="0" b="42181"/>
          <a:stretch>
            <a:fillRect/>
          </a:stretch>
        </p:blipFill>
        <p:spPr>
          <a:xfrm>
            <a:off x="8082954" y="2294224"/>
            <a:ext cx="8218224" cy="4233571"/>
          </a:xfrm>
          <a:prstGeom prst="rect">
            <a:avLst/>
          </a:prstGeom>
          <a:ln w="12700">
            <a:miter lim="400000"/>
          </a:ln>
        </p:spPr>
      </p:pic>
      <p:grpSp>
        <p:nvGrpSpPr>
          <p:cNvPr id="712" name="Group"/>
          <p:cNvGrpSpPr/>
          <p:nvPr/>
        </p:nvGrpSpPr>
        <p:grpSpPr>
          <a:xfrm>
            <a:off x="5113546" y="7000457"/>
            <a:ext cx="14157081" cy="6331786"/>
            <a:chOff x="0" y="0"/>
            <a:chExt cx="14157080" cy="6331785"/>
          </a:xfrm>
        </p:grpSpPr>
        <p:pic>
          <p:nvPicPr>
            <p:cNvPr id="705" name="PHQ.png" descr="PHQ.png"/>
            <p:cNvPicPr>
              <a:picLocks noChangeAspect="1"/>
            </p:cNvPicPr>
            <p:nvPr/>
          </p:nvPicPr>
          <p:blipFill>
            <a:blip r:embed="rId4">
              <a:extLst/>
            </a:blip>
            <a:srcRect l="2059" t="1776" r="3988" b="1776"/>
            <a:stretch>
              <a:fillRect/>
            </a:stretch>
          </p:blipFill>
          <p:spPr>
            <a:xfrm>
              <a:off x="0" y="0"/>
              <a:ext cx="14157081" cy="6331786"/>
            </a:xfrm>
            <a:prstGeom prst="rect">
              <a:avLst/>
            </a:prstGeom>
            <a:ln w="12700" cap="flat">
              <a:noFill/>
              <a:miter lim="400000"/>
            </a:ln>
            <a:effectLst/>
          </p:spPr>
        </p:pic>
        <p:sp>
          <p:nvSpPr>
            <p:cNvPr id="706" name="Rectangle"/>
            <p:cNvSpPr/>
            <p:nvPr/>
          </p:nvSpPr>
          <p:spPr>
            <a:xfrm>
              <a:off x="250271" y="2015316"/>
              <a:ext cx="13610761" cy="473336"/>
            </a:xfrm>
            <a:prstGeom prst="rect">
              <a:avLst/>
            </a:prstGeom>
            <a:solidFill>
              <a:schemeClr val="accent5">
                <a:hueOff val="-82419"/>
                <a:satOff val="-9513"/>
                <a:lumOff val="-16343"/>
                <a:alpha val="35832"/>
              </a:schemeClr>
            </a:solidFill>
            <a:ln w="12700" cap="flat">
              <a:noFill/>
              <a:miter lim="400000"/>
            </a:ln>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p>
          </p:txBody>
        </p:sp>
        <p:sp>
          <p:nvSpPr>
            <p:cNvPr id="707" name="Rectangle"/>
            <p:cNvSpPr/>
            <p:nvPr/>
          </p:nvSpPr>
          <p:spPr>
            <a:xfrm>
              <a:off x="250271" y="2539976"/>
              <a:ext cx="13610761" cy="473337"/>
            </a:xfrm>
            <a:prstGeom prst="rect">
              <a:avLst/>
            </a:prstGeom>
            <a:solidFill>
              <a:schemeClr val="accent4">
                <a:hueOff val="-1081314"/>
                <a:satOff val="4338"/>
                <a:lumOff val="-8931"/>
                <a:alpha val="35832"/>
              </a:schemeClr>
            </a:solidFill>
            <a:ln w="12700" cap="flat">
              <a:noFill/>
              <a:miter lim="400000"/>
            </a:ln>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p>
          </p:txBody>
        </p:sp>
        <p:grpSp>
          <p:nvGrpSpPr>
            <p:cNvPr id="711" name="Group"/>
            <p:cNvGrpSpPr/>
            <p:nvPr/>
          </p:nvGrpSpPr>
          <p:grpSpPr>
            <a:xfrm>
              <a:off x="250271" y="3064637"/>
              <a:ext cx="13610761" cy="1522657"/>
              <a:chOff x="0" y="0"/>
              <a:chExt cx="13610759" cy="1522655"/>
            </a:xfrm>
          </p:grpSpPr>
          <p:sp>
            <p:nvSpPr>
              <p:cNvPr id="708" name="Rectangle"/>
              <p:cNvSpPr/>
              <p:nvPr/>
            </p:nvSpPr>
            <p:spPr>
              <a:xfrm>
                <a:off x="0" y="0"/>
                <a:ext cx="13610760" cy="473336"/>
              </a:xfrm>
              <a:prstGeom prst="rect">
                <a:avLst/>
              </a:prstGeom>
              <a:solidFill>
                <a:schemeClr val="accent3">
                  <a:hueOff val="362282"/>
                  <a:satOff val="31803"/>
                  <a:lumOff val="-18242"/>
                  <a:alpha val="35832"/>
                </a:schemeClr>
              </a:solidFill>
              <a:ln w="12700" cap="flat">
                <a:noFill/>
                <a:miter lim="400000"/>
              </a:ln>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p>
            </p:txBody>
          </p:sp>
          <p:sp>
            <p:nvSpPr>
              <p:cNvPr id="709" name="Rectangle"/>
              <p:cNvSpPr/>
              <p:nvPr/>
            </p:nvSpPr>
            <p:spPr>
              <a:xfrm>
                <a:off x="0" y="524659"/>
                <a:ext cx="13610760" cy="473336"/>
              </a:xfrm>
              <a:prstGeom prst="rect">
                <a:avLst/>
              </a:prstGeom>
              <a:solidFill>
                <a:schemeClr val="accent3">
                  <a:hueOff val="362282"/>
                  <a:satOff val="31803"/>
                  <a:lumOff val="-18242"/>
                  <a:alpha val="35832"/>
                </a:schemeClr>
              </a:solidFill>
              <a:ln w="12700" cap="flat">
                <a:noFill/>
                <a:miter lim="400000"/>
              </a:ln>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p>
            </p:txBody>
          </p:sp>
          <p:sp>
            <p:nvSpPr>
              <p:cNvPr id="710" name="Rectangle"/>
              <p:cNvSpPr/>
              <p:nvPr/>
            </p:nvSpPr>
            <p:spPr>
              <a:xfrm>
                <a:off x="0" y="1049320"/>
                <a:ext cx="13610760" cy="473336"/>
              </a:xfrm>
              <a:prstGeom prst="rect">
                <a:avLst/>
              </a:prstGeom>
              <a:solidFill>
                <a:schemeClr val="accent3">
                  <a:hueOff val="362282"/>
                  <a:satOff val="31803"/>
                  <a:lumOff val="-18242"/>
                  <a:alpha val="35832"/>
                </a:schemeClr>
              </a:solidFill>
              <a:ln w="12700" cap="flat">
                <a:noFill/>
                <a:miter lim="400000"/>
              </a:ln>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p>
            </p:txBody>
          </p:sp>
        </p:gr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6" name="Methods"/>
          <p:cNvSpPr txBox="1"/>
          <p:nvPr>
            <p:ph type="body" idx="21"/>
          </p:nvPr>
        </p:nvSpPr>
        <p:spPr>
          <a:xfrm>
            <a:off x="1689100" y="-355600"/>
            <a:ext cx="21005800" cy="2286000"/>
          </a:xfrm>
          <a:prstGeom prst="rect">
            <a:avLst/>
          </a:prstGeom>
        </p:spPr>
        <p:txBody>
          <a:bodyPr/>
          <a:lstStyle>
            <a:lvl1pPr>
              <a:defRPr b="1" sz="9000">
                <a:latin typeface="Raleway-Bold"/>
                <a:ea typeface="Raleway-Bold"/>
                <a:cs typeface="Raleway-Bold"/>
                <a:sym typeface="Raleway-Bold"/>
              </a:defRPr>
            </a:lvl1pPr>
          </a:lstStyle>
          <a:p>
            <a:pPr/>
            <a:r>
              <a:t>Methods</a:t>
            </a:r>
          </a:p>
        </p:txBody>
      </p:sp>
      <p:grpSp>
        <p:nvGrpSpPr>
          <p:cNvPr id="719" name="Group"/>
          <p:cNvGrpSpPr/>
          <p:nvPr/>
        </p:nvGrpSpPr>
        <p:grpSpPr>
          <a:xfrm>
            <a:off x="1094668" y="2431297"/>
            <a:ext cx="22245464" cy="9413728"/>
            <a:chOff x="0" y="0"/>
            <a:chExt cx="22245461" cy="9413726"/>
          </a:xfrm>
        </p:grpSpPr>
        <p:pic>
          <p:nvPicPr>
            <p:cNvPr id="717" name="Step 4.png" descr="Step 4.png"/>
            <p:cNvPicPr>
              <a:picLocks noChangeAspect="1"/>
            </p:cNvPicPr>
            <p:nvPr/>
          </p:nvPicPr>
          <p:blipFill>
            <a:blip r:embed="rId3">
              <a:extLst/>
            </a:blip>
            <a:srcRect l="0" t="5072" r="0" b="23404"/>
            <a:stretch>
              <a:fillRect/>
            </a:stretch>
          </p:blipFill>
          <p:spPr>
            <a:xfrm>
              <a:off x="0" y="727794"/>
              <a:ext cx="11571608" cy="7958031"/>
            </a:xfrm>
            <a:prstGeom prst="rect">
              <a:avLst/>
            </a:prstGeom>
            <a:ln w="12700" cap="flat">
              <a:noFill/>
              <a:miter lim="400000"/>
            </a:ln>
            <a:effectLst/>
          </p:spPr>
        </p:pic>
        <p:pic>
          <p:nvPicPr>
            <p:cNvPr id="718" name="Age Groups.png" descr="Age Groups.png"/>
            <p:cNvPicPr>
              <a:picLocks noChangeAspect="1"/>
            </p:cNvPicPr>
            <p:nvPr/>
          </p:nvPicPr>
          <p:blipFill>
            <a:blip r:embed="rId4">
              <a:extLst/>
            </a:blip>
            <a:stretch>
              <a:fillRect/>
            </a:stretch>
          </p:blipFill>
          <p:spPr>
            <a:xfrm>
              <a:off x="12831735" y="0"/>
              <a:ext cx="9413727" cy="9413727"/>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ibre Baskerville"/>
        <a:ea typeface="Libre Baskerville"/>
        <a:cs typeface="Libre Baskerville"/>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ibre Baskerville"/>
        <a:ea typeface="Libre Baskerville"/>
        <a:cs typeface="Libre Baskerville"/>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